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61" r:id="rId5"/>
    <p:sldId id="259" r:id="rId6"/>
    <p:sldId id="258" r:id="rId7"/>
    <p:sldId id="260" r:id="rId8"/>
    <p:sldId id="265" r:id="rId9"/>
    <p:sldId id="262" r:id="rId10"/>
    <p:sldId id="273" r:id="rId11"/>
    <p:sldId id="263" r:id="rId12"/>
    <p:sldId id="266" r:id="rId13"/>
    <p:sldId id="274" r:id="rId14"/>
    <p:sldId id="270" r:id="rId15"/>
    <p:sldId id="268" r:id="rId16"/>
    <p:sldId id="275" r:id="rId17"/>
    <p:sldId id="271" r:id="rId18"/>
    <p:sldId id="279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C005D-7A29-4581-ACFF-68AA33DAC7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5B239-E538-49E3-ACDF-CADA3885B830}">
      <dgm:prSet phldrT="[Text]"/>
      <dgm:spPr/>
      <dgm:t>
        <a:bodyPr/>
        <a:lstStyle/>
        <a:p>
          <a:r>
            <a:rPr lang="en-US" dirty="0"/>
            <a:t>Program</a:t>
          </a:r>
        </a:p>
      </dgm:t>
    </dgm:pt>
    <dgm:pt modelId="{28E4F48F-DD07-42A2-A62B-3E6B6230F797}" type="parTrans" cxnId="{541EB733-46B5-43AC-8F50-1925E15322BD}">
      <dgm:prSet/>
      <dgm:spPr/>
      <dgm:t>
        <a:bodyPr/>
        <a:lstStyle/>
        <a:p>
          <a:endParaRPr lang="en-US"/>
        </a:p>
      </dgm:t>
    </dgm:pt>
    <dgm:pt modelId="{E2C9550E-095A-4BC0-9718-C81756ED3338}" type="sibTrans" cxnId="{541EB733-46B5-43AC-8F50-1925E15322BD}">
      <dgm:prSet/>
      <dgm:spPr/>
      <dgm:t>
        <a:bodyPr/>
        <a:lstStyle/>
        <a:p>
          <a:endParaRPr lang="en-US"/>
        </a:p>
      </dgm:t>
    </dgm:pt>
    <dgm:pt modelId="{02C1E588-695E-4AC5-A91A-FD7DC959A093}">
      <dgm:prSet phldrT="[Text]"/>
      <dgm:spPr/>
      <dgm:t>
        <a:bodyPr/>
        <a:lstStyle/>
        <a:p>
          <a:r>
            <a:rPr lang="en-US" dirty="0"/>
            <a:t>They break down Initiatives into Features that are assigned to Release Cycles</a:t>
          </a:r>
        </a:p>
      </dgm:t>
    </dgm:pt>
    <dgm:pt modelId="{EF381EA1-D4E0-4745-BCD5-28686E835384}" type="parTrans" cxnId="{5A17E405-ED97-4514-826C-8CEC4A142283}">
      <dgm:prSet/>
      <dgm:spPr/>
      <dgm:t>
        <a:bodyPr/>
        <a:lstStyle/>
        <a:p>
          <a:endParaRPr lang="en-US"/>
        </a:p>
      </dgm:t>
    </dgm:pt>
    <dgm:pt modelId="{42CCBDBE-8E7D-4CBC-8C43-E25E0B0C2EF7}" type="sibTrans" cxnId="{5A17E405-ED97-4514-826C-8CEC4A142283}">
      <dgm:prSet/>
      <dgm:spPr/>
      <dgm:t>
        <a:bodyPr/>
        <a:lstStyle/>
        <a:p>
          <a:endParaRPr lang="en-US"/>
        </a:p>
      </dgm:t>
    </dgm:pt>
    <dgm:pt modelId="{7CB66376-3169-4B0C-A24A-CD0C35BF6ACA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978B9767-EF7F-438B-9196-507F61D91482}" type="parTrans" cxnId="{B39A9BCC-8CA7-4EF2-973B-CED870B1D563}">
      <dgm:prSet/>
      <dgm:spPr/>
      <dgm:t>
        <a:bodyPr/>
        <a:lstStyle/>
        <a:p>
          <a:endParaRPr lang="en-US"/>
        </a:p>
      </dgm:t>
    </dgm:pt>
    <dgm:pt modelId="{5D2B6F3F-CAA0-47E6-ADDB-C92765FD94CF}" type="sibTrans" cxnId="{B39A9BCC-8CA7-4EF2-973B-CED870B1D563}">
      <dgm:prSet/>
      <dgm:spPr/>
      <dgm:t>
        <a:bodyPr/>
        <a:lstStyle/>
        <a:p>
          <a:endParaRPr lang="en-US"/>
        </a:p>
      </dgm:t>
    </dgm:pt>
    <dgm:pt modelId="{07FFD1CD-0A86-4E7D-9205-DFD36C1DBDEB}">
      <dgm:prSet phldrT="[Text]"/>
      <dgm:spPr/>
      <dgm:t>
        <a:bodyPr/>
        <a:lstStyle/>
        <a:p>
          <a:r>
            <a:rPr lang="en-US" dirty="0"/>
            <a:t>Development Teams break down Features into Stories and track them in Sprint Cycles</a:t>
          </a:r>
        </a:p>
      </dgm:t>
    </dgm:pt>
    <dgm:pt modelId="{421C37B7-6ACA-4587-A134-F98616925B82}" type="parTrans" cxnId="{85DDFD63-5F9F-4591-BCC8-5D9CA421BD1E}">
      <dgm:prSet/>
      <dgm:spPr/>
      <dgm:t>
        <a:bodyPr/>
        <a:lstStyle/>
        <a:p>
          <a:endParaRPr lang="en-US"/>
        </a:p>
      </dgm:t>
    </dgm:pt>
    <dgm:pt modelId="{F6CE72B1-8F6D-468A-96E0-FCD9F2651720}" type="sibTrans" cxnId="{85DDFD63-5F9F-4591-BCC8-5D9CA421BD1E}">
      <dgm:prSet/>
      <dgm:spPr/>
      <dgm:t>
        <a:bodyPr/>
        <a:lstStyle/>
        <a:p>
          <a:endParaRPr lang="en-US"/>
        </a:p>
      </dgm:t>
    </dgm:pt>
    <dgm:pt modelId="{B05D2F66-141E-4797-94C2-DCDCB6A5141C}">
      <dgm:prSet phldrT="[Text]"/>
      <dgm:spPr/>
      <dgm:t>
        <a:bodyPr/>
        <a:lstStyle/>
        <a:p>
          <a:r>
            <a:rPr lang="en-US" dirty="0"/>
            <a:t>Program Teams define and track Initiatives</a:t>
          </a:r>
        </a:p>
      </dgm:t>
    </dgm:pt>
    <dgm:pt modelId="{AEC908DA-6446-411A-A897-7E62E0EFDC57}" type="parTrans" cxnId="{ACA15972-241D-470E-BFFB-793481FF1B82}">
      <dgm:prSet/>
      <dgm:spPr/>
      <dgm:t>
        <a:bodyPr/>
        <a:lstStyle/>
        <a:p>
          <a:endParaRPr lang="en-US"/>
        </a:p>
      </dgm:t>
    </dgm:pt>
    <dgm:pt modelId="{D498D7E1-8C4B-41EC-8F3E-812A4D0D41D9}" type="sibTrans" cxnId="{ACA15972-241D-470E-BFFB-793481FF1B82}">
      <dgm:prSet/>
      <dgm:spPr/>
      <dgm:t>
        <a:bodyPr/>
        <a:lstStyle/>
        <a:p>
          <a:endParaRPr lang="en-US"/>
        </a:p>
      </dgm:t>
    </dgm:pt>
    <dgm:pt modelId="{897F1FB0-D835-4AAC-B725-D9A2181D48B7}" type="pres">
      <dgm:prSet presAssocID="{22EC005D-7A29-4581-ACFF-68AA33DAC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3BB72E2-174D-4EA3-8533-085E3CDA828A}" type="pres">
      <dgm:prSet presAssocID="{C235B239-E538-49E3-ACDF-CADA3885B830}" presName="circle1" presStyleLbl="node1" presStyleIdx="0" presStyleCnt="2"/>
      <dgm:spPr/>
    </dgm:pt>
    <dgm:pt modelId="{D9ED416C-49A1-45F5-AD7A-0FCC27961E4C}" type="pres">
      <dgm:prSet presAssocID="{C235B239-E538-49E3-ACDF-CADA3885B830}" presName="space" presStyleCnt="0"/>
      <dgm:spPr/>
    </dgm:pt>
    <dgm:pt modelId="{A063DD67-E482-41C1-B609-5B47552AF71D}" type="pres">
      <dgm:prSet presAssocID="{C235B239-E538-49E3-ACDF-CADA3885B830}" presName="rect1" presStyleLbl="alignAcc1" presStyleIdx="0" presStyleCnt="2"/>
      <dgm:spPr/>
    </dgm:pt>
    <dgm:pt modelId="{495DA22D-64EE-4B6B-826A-5DC02F267B61}" type="pres">
      <dgm:prSet presAssocID="{7CB66376-3169-4B0C-A24A-CD0C35BF6ACA}" presName="vertSpace2" presStyleLbl="node1" presStyleIdx="0" presStyleCnt="2"/>
      <dgm:spPr/>
    </dgm:pt>
    <dgm:pt modelId="{D7D13C85-13CD-496E-B423-0DC1B1B8F836}" type="pres">
      <dgm:prSet presAssocID="{7CB66376-3169-4B0C-A24A-CD0C35BF6ACA}" presName="circle2" presStyleLbl="node1" presStyleIdx="1" presStyleCnt="2"/>
      <dgm:spPr/>
    </dgm:pt>
    <dgm:pt modelId="{76738C09-BCE1-48FE-9A43-1D53C3A613C0}" type="pres">
      <dgm:prSet presAssocID="{7CB66376-3169-4B0C-A24A-CD0C35BF6ACA}" presName="rect2" presStyleLbl="alignAcc1" presStyleIdx="1" presStyleCnt="2"/>
      <dgm:spPr/>
    </dgm:pt>
    <dgm:pt modelId="{A50470B1-B161-407B-9F53-C539D816DE59}" type="pres">
      <dgm:prSet presAssocID="{C235B239-E538-49E3-ACDF-CADA3885B830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C2DB043B-90DC-413B-9D38-86C60C16F374}" type="pres">
      <dgm:prSet presAssocID="{C235B239-E538-49E3-ACDF-CADA3885B830}" presName="rect1ChTx" presStyleLbl="alignAcc1" presStyleIdx="1" presStyleCnt="2">
        <dgm:presLayoutVars>
          <dgm:bulletEnabled val="1"/>
        </dgm:presLayoutVars>
      </dgm:prSet>
      <dgm:spPr/>
    </dgm:pt>
    <dgm:pt modelId="{6C8D78EB-A8A6-464D-9680-70B3C0739236}" type="pres">
      <dgm:prSet presAssocID="{7CB66376-3169-4B0C-A24A-CD0C35BF6ACA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F70335CA-D276-4977-AA40-B9189ABB6716}" type="pres">
      <dgm:prSet presAssocID="{7CB66376-3169-4B0C-A24A-CD0C35BF6ACA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355A7D91-3D02-41C2-BB93-956A2ED09D6E}" type="presOf" srcId="{C235B239-E538-49E3-ACDF-CADA3885B830}" destId="{A063DD67-E482-41C1-B609-5B47552AF71D}" srcOrd="0" destOrd="0" presId="urn:microsoft.com/office/officeart/2005/8/layout/target3"/>
    <dgm:cxn modelId="{83D20E6F-6551-4859-B182-9B509F6D1CB3}" type="presOf" srcId="{C235B239-E538-49E3-ACDF-CADA3885B830}" destId="{A50470B1-B161-407B-9F53-C539D816DE59}" srcOrd="1" destOrd="0" presId="urn:microsoft.com/office/officeart/2005/8/layout/target3"/>
    <dgm:cxn modelId="{C5FBACE9-0FEC-4FF7-9D69-7D03A156FF60}" type="presOf" srcId="{7CB66376-3169-4B0C-A24A-CD0C35BF6ACA}" destId="{6C8D78EB-A8A6-464D-9680-70B3C0739236}" srcOrd="1" destOrd="0" presId="urn:microsoft.com/office/officeart/2005/8/layout/target3"/>
    <dgm:cxn modelId="{85DDFD63-5F9F-4591-BCC8-5D9CA421BD1E}" srcId="{7CB66376-3169-4B0C-A24A-CD0C35BF6ACA}" destId="{07FFD1CD-0A86-4E7D-9205-DFD36C1DBDEB}" srcOrd="0" destOrd="0" parTransId="{421C37B7-6ACA-4587-A134-F98616925B82}" sibTransId="{F6CE72B1-8F6D-468A-96E0-FCD9F2651720}"/>
    <dgm:cxn modelId="{ACA15972-241D-470E-BFFB-793481FF1B82}" srcId="{C235B239-E538-49E3-ACDF-CADA3885B830}" destId="{B05D2F66-141E-4797-94C2-DCDCB6A5141C}" srcOrd="0" destOrd="0" parTransId="{AEC908DA-6446-411A-A897-7E62E0EFDC57}" sibTransId="{D498D7E1-8C4B-41EC-8F3E-812A4D0D41D9}"/>
    <dgm:cxn modelId="{B39A9BCC-8CA7-4EF2-973B-CED870B1D563}" srcId="{22EC005D-7A29-4581-ACFF-68AA33DAC70B}" destId="{7CB66376-3169-4B0C-A24A-CD0C35BF6ACA}" srcOrd="1" destOrd="0" parTransId="{978B9767-EF7F-438B-9196-507F61D91482}" sibTransId="{5D2B6F3F-CAA0-47E6-ADDB-C92765FD94CF}"/>
    <dgm:cxn modelId="{89A52269-C7C1-4139-A318-39A0D82A526E}" type="presOf" srcId="{22EC005D-7A29-4581-ACFF-68AA33DAC70B}" destId="{897F1FB0-D835-4AAC-B725-D9A2181D48B7}" srcOrd="0" destOrd="0" presId="urn:microsoft.com/office/officeart/2005/8/layout/target3"/>
    <dgm:cxn modelId="{6DA56E4E-50F7-4E6E-80E7-553870C7EDA8}" type="presOf" srcId="{02C1E588-695E-4AC5-A91A-FD7DC959A093}" destId="{C2DB043B-90DC-413B-9D38-86C60C16F374}" srcOrd="0" destOrd="1" presId="urn:microsoft.com/office/officeart/2005/8/layout/target3"/>
    <dgm:cxn modelId="{541EB733-46B5-43AC-8F50-1925E15322BD}" srcId="{22EC005D-7A29-4581-ACFF-68AA33DAC70B}" destId="{C235B239-E538-49E3-ACDF-CADA3885B830}" srcOrd="0" destOrd="0" parTransId="{28E4F48F-DD07-42A2-A62B-3E6B6230F797}" sibTransId="{E2C9550E-095A-4BC0-9718-C81756ED3338}"/>
    <dgm:cxn modelId="{CF5F829A-51E3-42FE-A7BF-0220F45882AC}" type="presOf" srcId="{B05D2F66-141E-4797-94C2-DCDCB6A5141C}" destId="{C2DB043B-90DC-413B-9D38-86C60C16F374}" srcOrd="0" destOrd="0" presId="urn:microsoft.com/office/officeart/2005/8/layout/target3"/>
    <dgm:cxn modelId="{7B786868-DF2A-4538-AFD5-2621467C16C9}" type="presOf" srcId="{7CB66376-3169-4B0C-A24A-CD0C35BF6ACA}" destId="{76738C09-BCE1-48FE-9A43-1D53C3A613C0}" srcOrd="0" destOrd="0" presId="urn:microsoft.com/office/officeart/2005/8/layout/target3"/>
    <dgm:cxn modelId="{5A17E405-ED97-4514-826C-8CEC4A142283}" srcId="{C235B239-E538-49E3-ACDF-CADA3885B830}" destId="{02C1E588-695E-4AC5-A91A-FD7DC959A093}" srcOrd="1" destOrd="0" parTransId="{EF381EA1-D4E0-4745-BCD5-28686E835384}" sibTransId="{42CCBDBE-8E7D-4CBC-8C43-E25E0B0C2EF7}"/>
    <dgm:cxn modelId="{4586A429-E63D-4B73-BA50-EE8133DD02EE}" type="presOf" srcId="{07FFD1CD-0A86-4E7D-9205-DFD36C1DBDEB}" destId="{F70335CA-D276-4977-AA40-B9189ABB6716}" srcOrd="0" destOrd="0" presId="urn:microsoft.com/office/officeart/2005/8/layout/target3"/>
    <dgm:cxn modelId="{44C79602-2543-4139-A512-4C2D6787B162}" type="presParOf" srcId="{897F1FB0-D835-4AAC-B725-D9A2181D48B7}" destId="{03BB72E2-174D-4EA3-8533-085E3CDA828A}" srcOrd="0" destOrd="0" presId="urn:microsoft.com/office/officeart/2005/8/layout/target3"/>
    <dgm:cxn modelId="{BC844AC0-BBBD-40DC-8E58-BB1B26D56C0B}" type="presParOf" srcId="{897F1FB0-D835-4AAC-B725-D9A2181D48B7}" destId="{D9ED416C-49A1-45F5-AD7A-0FCC27961E4C}" srcOrd="1" destOrd="0" presId="urn:microsoft.com/office/officeart/2005/8/layout/target3"/>
    <dgm:cxn modelId="{076C2439-5FB3-4B20-AA39-132B6347EA8F}" type="presParOf" srcId="{897F1FB0-D835-4AAC-B725-D9A2181D48B7}" destId="{A063DD67-E482-41C1-B609-5B47552AF71D}" srcOrd="2" destOrd="0" presId="urn:microsoft.com/office/officeart/2005/8/layout/target3"/>
    <dgm:cxn modelId="{854F6762-5188-4771-90D1-1D135B61E38D}" type="presParOf" srcId="{897F1FB0-D835-4AAC-B725-D9A2181D48B7}" destId="{495DA22D-64EE-4B6B-826A-5DC02F267B61}" srcOrd="3" destOrd="0" presId="urn:microsoft.com/office/officeart/2005/8/layout/target3"/>
    <dgm:cxn modelId="{DBE2FB76-171B-4F7E-A3C6-82345C300530}" type="presParOf" srcId="{897F1FB0-D835-4AAC-B725-D9A2181D48B7}" destId="{D7D13C85-13CD-496E-B423-0DC1B1B8F836}" srcOrd="4" destOrd="0" presId="urn:microsoft.com/office/officeart/2005/8/layout/target3"/>
    <dgm:cxn modelId="{314BBEA9-7E66-471C-B038-6D2BF8EEEB32}" type="presParOf" srcId="{897F1FB0-D835-4AAC-B725-D9A2181D48B7}" destId="{76738C09-BCE1-48FE-9A43-1D53C3A613C0}" srcOrd="5" destOrd="0" presId="urn:microsoft.com/office/officeart/2005/8/layout/target3"/>
    <dgm:cxn modelId="{2F55949D-9781-4ED5-A202-2EC2CBBBAE11}" type="presParOf" srcId="{897F1FB0-D835-4AAC-B725-D9A2181D48B7}" destId="{A50470B1-B161-407B-9F53-C539D816DE59}" srcOrd="6" destOrd="0" presId="urn:microsoft.com/office/officeart/2005/8/layout/target3"/>
    <dgm:cxn modelId="{1EE82D41-6ABF-4180-BE25-BE0E08DD5A91}" type="presParOf" srcId="{897F1FB0-D835-4AAC-B725-D9A2181D48B7}" destId="{C2DB043B-90DC-413B-9D38-86C60C16F374}" srcOrd="7" destOrd="0" presId="urn:microsoft.com/office/officeart/2005/8/layout/target3"/>
    <dgm:cxn modelId="{81DAE88F-6097-4EDF-B80E-41EB12F12A2C}" type="presParOf" srcId="{897F1FB0-D835-4AAC-B725-D9A2181D48B7}" destId="{6C8D78EB-A8A6-464D-9680-70B3C0739236}" srcOrd="8" destOrd="0" presId="urn:microsoft.com/office/officeart/2005/8/layout/target3"/>
    <dgm:cxn modelId="{D3E91350-2219-4950-B8E9-6D4A080A59DC}" type="presParOf" srcId="{897F1FB0-D835-4AAC-B725-D9A2181D48B7}" destId="{F70335CA-D276-4977-AA40-B9189ABB671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FD3C1-02C9-4F56-BBF7-A07735D8659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4FA608FC-009A-4238-9C09-F04654485F4D}">
      <dgm:prSet phldrT="[Text]"/>
      <dgm:spPr/>
      <dgm:t>
        <a:bodyPr/>
        <a:lstStyle/>
        <a:p>
          <a:r>
            <a:rPr lang="en-US" dirty="0"/>
            <a:t>Define</a:t>
          </a:r>
        </a:p>
      </dgm:t>
    </dgm:pt>
    <dgm:pt modelId="{B806A937-1CDC-4964-B89D-1F6A13E60C0E}" type="parTrans" cxnId="{1752956B-9CB7-4E44-86C3-B5C508861255}">
      <dgm:prSet/>
      <dgm:spPr/>
      <dgm:t>
        <a:bodyPr/>
        <a:lstStyle/>
        <a:p>
          <a:endParaRPr lang="en-US"/>
        </a:p>
      </dgm:t>
    </dgm:pt>
    <dgm:pt modelId="{9E3278FD-1891-4101-8E1E-B1F988E55147}" type="sibTrans" cxnId="{1752956B-9CB7-4E44-86C3-B5C508861255}">
      <dgm:prSet/>
      <dgm:spPr/>
      <dgm:t>
        <a:bodyPr/>
        <a:lstStyle/>
        <a:p>
          <a:endParaRPr lang="en-US"/>
        </a:p>
      </dgm:t>
    </dgm:pt>
    <dgm:pt modelId="{F578A450-2644-4677-B0A3-97EA76642718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89CCA203-FA57-47E1-B7AC-DC0284E52047}" type="parTrans" cxnId="{D6D7DA12-A6B9-4458-8EB5-FFD0342C276A}">
      <dgm:prSet/>
      <dgm:spPr/>
      <dgm:t>
        <a:bodyPr/>
        <a:lstStyle/>
        <a:p>
          <a:endParaRPr lang="en-US"/>
        </a:p>
      </dgm:t>
    </dgm:pt>
    <dgm:pt modelId="{62568B01-5334-44D0-9002-A0C54C8B79D1}" type="sibTrans" cxnId="{D6D7DA12-A6B9-4458-8EB5-FFD0342C276A}">
      <dgm:prSet/>
      <dgm:spPr/>
      <dgm:t>
        <a:bodyPr/>
        <a:lstStyle/>
        <a:p>
          <a:endParaRPr lang="en-US"/>
        </a:p>
      </dgm:t>
    </dgm:pt>
    <dgm:pt modelId="{F96CB551-D6DF-4147-B295-BABD36F3DB23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6ADD74E5-55D4-41F0-A110-838F6B885FF2}" type="parTrans" cxnId="{1224B664-4063-4A21-892D-9EBFF9347354}">
      <dgm:prSet/>
      <dgm:spPr/>
      <dgm:t>
        <a:bodyPr/>
        <a:lstStyle/>
        <a:p>
          <a:endParaRPr lang="en-US"/>
        </a:p>
      </dgm:t>
    </dgm:pt>
    <dgm:pt modelId="{96DF979D-5C90-4740-88EF-73ECC3739288}" type="sibTrans" cxnId="{1224B664-4063-4A21-892D-9EBFF9347354}">
      <dgm:prSet/>
      <dgm:spPr/>
      <dgm:t>
        <a:bodyPr/>
        <a:lstStyle/>
        <a:p>
          <a:endParaRPr lang="en-US"/>
        </a:p>
      </dgm:t>
    </dgm:pt>
    <dgm:pt modelId="{226EC760-6978-461C-AF52-48FCF97BB210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22901FBF-2735-415E-B291-E13F5CA7C9C9}" type="parTrans" cxnId="{1661F6E5-1C55-4A8B-9E5B-36A9FA9EDD37}">
      <dgm:prSet/>
      <dgm:spPr/>
      <dgm:t>
        <a:bodyPr/>
        <a:lstStyle/>
        <a:p>
          <a:endParaRPr lang="en-US"/>
        </a:p>
      </dgm:t>
    </dgm:pt>
    <dgm:pt modelId="{856AA482-46B3-41EF-906B-A668F9DE19C0}" type="sibTrans" cxnId="{1661F6E5-1C55-4A8B-9E5B-36A9FA9EDD37}">
      <dgm:prSet/>
      <dgm:spPr/>
      <dgm:t>
        <a:bodyPr/>
        <a:lstStyle/>
        <a:p>
          <a:endParaRPr lang="en-US"/>
        </a:p>
      </dgm:t>
    </dgm:pt>
    <dgm:pt modelId="{CE302F39-1726-4F77-B7EA-0F536E5E8C68}">
      <dgm:prSet phldrT="[Text]"/>
      <dgm:spPr/>
      <dgm:t>
        <a:bodyPr/>
        <a:lstStyle/>
        <a:p>
          <a:r>
            <a:rPr lang="en-US" dirty="0"/>
            <a:t>Validate</a:t>
          </a:r>
        </a:p>
      </dgm:t>
    </dgm:pt>
    <dgm:pt modelId="{21CBC7FC-46D0-446B-AC8F-D961AD1BC716}" type="parTrans" cxnId="{05C4EAE9-5F28-460B-9EBB-074C6F02F3EF}">
      <dgm:prSet/>
      <dgm:spPr/>
      <dgm:t>
        <a:bodyPr/>
        <a:lstStyle/>
        <a:p>
          <a:endParaRPr lang="en-US"/>
        </a:p>
      </dgm:t>
    </dgm:pt>
    <dgm:pt modelId="{CE26DA35-9114-4AE7-9748-293D9A1BCACE}" type="sibTrans" cxnId="{05C4EAE9-5F28-460B-9EBB-074C6F02F3EF}">
      <dgm:prSet/>
      <dgm:spPr/>
      <dgm:t>
        <a:bodyPr/>
        <a:lstStyle/>
        <a:p>
          <a:endParaRPr lang="en-US"/>
        </a:p>
      </dgm:t>
    </dgm:pt>
    <dgm:pt modelId="{C73D901F-3B31-44CD-893A-49D5E0F22D69}">
      <dgm:prSet phldrT="[Text]"/>
      <dgm:spPr/>
      <dgm:t>
        <a:bodyPr/>
        <a:lstStyle/>
        <a:p>
          <a:r>
            <a:rPr lang="en-US" dirty="0"/>
            <a:t>Product Backlog</a:t>
          </a:r>
        </a:p>
      </dgm:t>
    </dgm:pt>
    <dgm:pt modelId="{CE5E1A5B-ECEB-4029-9312-2D57B47C390C}" type="parTrans" cxnId="{7E04D7DB-FACB-455B-B589-335CFA7E3653}">
      <dgm:prSet/>
      <dgm:spPr/>
      <dgm:t>
        <a:bodyPr/>
        <a:lstStyle/>
        <a:p>
          <a:endParaRPr lang="en-US"/>
        </a:p>
      </dgm:t>
    </dgm:pt>
    <dgm:pt modelId="{577D5ABE-2F1A-4397-98C1-AAF7E9AF21A6}" type="sibTrans" cxnId="{7E04D7DB-FACB-455B-B589-335CFA7E3653}">
      <dgm:prSet/>
      <dgm:spPr/>
      <dgm:t>
        <a:bodyPr/>
        <a:lstStyle/>
        <a:p>
          <a:endParaRPr lang="en-US"/>
        </a:p>
      </dgm:t>
    </dgm:pt>
    <dgm:pt modelId="{73D0A320-8EC6-46FD-9E6A-44E25395DC44}">
      <dgm:prSet phldrT="[Text]"/>
      <dgm:spPr/>
      <dgm:t>
        <a:bodyPr/>
        <a:lstStyle/>
        <a:p>
          <a:r>
            <a:rPr lang="en-US" dirty="0"/>
            <a:t>Story Acceptance Tests</a:t>
          </a:r>
        </a:p>
      </dgm:t>
    </dgm:pt>
    <dgm:pt modelId="{E9ECC8F0-45A9-43A0-9F7A-27B7A3520E09}" type="parTrans" cxnId="{E557845B-8128-44FB-B7AB-350B4295F480}">
      <dgm:prSet/>
      <dgm:spPr/>
      <dgm:t>
        <a:bodyPr/>
        <a:lstStyle/>
        <a:p>
          <a:endParaRPr lang="en-US"/>
        </a:p>
      </dgm:t>
    </dgm:pt>
    <dgm:pt modelId="{E75C139F-7FD6-4D60-88D5-3FD04B4427CD}" type="sibTrans" cxnId="{E557845B-8128-44FB-B7AB-350B4295F480}">
      <dgm:prSet/>
      <dgm:spPr/>
      <dgm:t>
        <a:bodyPr/>
        <a:lstStyle/>
        <a:p>
          <a:endParaRPr lang="en-US"/>
        </a:p>
      </dgm:t>
    </dgm:pt>
    <dgm:pt modelId="{FA820D2B-8CE8-43B3-8337-4B6377C1DACE}" type="pres">
      <dgm:prSet presAssocID="{BA7FD3C1-02C9-4F56-BBF7-A07735D86590}" presName="Name0" presStyleCnt="0">
        <dgm:presLayoutVars>
          <dgm:dir/>
          <dgm:animLvl val="lvl"/>
          <dgm:resizeHandles val="exact"/>
        </dgm:presLayoutVars>
      </dgm:prSet>
      <dgm:spPr/>
    </dgm:pt>
    <dgm:pt modelId="{E4722BF3-05BB-49D5-9BB4-3EEAD8065DC3}" type="pres">
      <dgm:prSet presAssocID="{BA7FD3C1-02C9-4F56-BBF7-A07735D86590}" presName="tSp" presStyleCnt="0"/>
      <dgm:spPr/>
    </dgm:pt>
    <dgm:pt modelId="{17CA3C94-1F88-4427-9C14-EBD9AC67DA9D}" type="pres">
      <dgm:prSet presAssocID="{BA7FD3C1-02C9-4F56-BBF7-A07735D86590}" presName="bSp" presStyleCnt="0"/>
      <dgm:spPr/>
    </dgm:pt>
    <dgm:pt modelId="{ED32B64E-888E-4E6C-9438-8766F0BE76EC}" type="pres">
      <dgm:prSet presAssocID="{BA7FD3C1-02C9-4F56-BBF7-A07735D86590}" presName="process" presStyleCnt="0"/>
      <dgm:spPr/>
    </dgm:pt>
    <dgm:pt modelId="{4C83D6C8-CBBB-4DE7-ABB0-F6DC193431E6}" type="pres">
      <dgm:prSet presAssocID="{4FA608FC-009A-4238-9C09-F04654485F4D}" presName="composite1" presStyleCnt="0"/>
      <dgm:spPr/>
    </dgm:pt>
    <dgm:pt modelId="{369A1A46-7306-4B32-8FEA-35F5FE8509E4}" type="pres">
      <dgm:prSet presAssocID="{4FA608FC-009A-4238-9C09-F04654485F4D}" presName="dummyNode1" presStyleLbl="node1" presStyleIdx="0" presStyleCnt="5"/>
      <dgm:spPr/>
    </dgm:pt>
    <dgm:pt modelId="{963A6F0C-BED6-4A8A-94F9-6F2080F1F294}" type="pres">
      <dgm:prSet presAssocID="{4FA608FC-009A-4238-9C09-F04654485F4D}" presName="childNode1" presStyleLbl="bgAcc1" presStyleIdx="0" presStyleCnt="5">
        <dgm:presLayoutVars>
          <dgm:bulletEnabled val="1"/>
        </dgm:presLayoutVars>
      </dgm:prSet>
      <dgm:spPr/>
    </dgm:pt>
    <dgm:pt modelId="{DD88B6B1-E291-4DB7-959C-AA31B555ACA3}" type="pres">
      <dgm:prSet presAssocID="{4FA608FC-009A-4238-9C09-F04654485F4D}" presName="childNode1tx" presStyleLbl="bgAcc1" presStyleIdx="0" presStyleCnt="5">
        <dgm:presLayoutVars>
          <dgm:bulletEnabled val="1"/>
        </dgm:presLayoutVars>
      </dgm:prSet>
      <dgm:spPr/>
    </dgm:pt>
    <dgm:pt modelId="{BF3B721F-BFEB-4C49-87DF-C5CB403CA33F}" type="pres">
      <dgm:prSet presAssocID="{4FA608FC-009A-4238-9C09-F04654485F4D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3E26F7E-A8B5-49A4-AC72-268F345DBEEA}" type="pres">
      <dgm:prSet presAssocID="{4FA608FC-009A-4238-9C09-F04654485F4D}" presName="connSite1" presStyleCnt="0"/>
      <dgm:spPr/>
    </dgm:pt>
    <dgm:pt modelId="{717FD4D1-136E-451E-864E-57C0047205C7}" type="pres">
      <dgm:prSet presAssocID="{9E3278FD-1891-4101-8E1E-B1F988E55147}" presName="Name9" presStyleLbl="sibTrans2D1" presStyleIdx="0" presStyleCnt="4"/>
      <dgm:spPr/>
    </dgm:pt>
    <dgm:pt modelId="{34256813-6D86-4F9D-AC66-A7A59B50927E}" type="pres">
      <dgm:prSet presAssocID="{F578A450-2644-4677-B0A3-97EA76642718}" presName="composite2" presStyleCnt="0"/>
      <dgm:spPr/>
    </dgm:pt>
    <dgm:pt modelId="{CF70D81F-1EBF-4DF5-B19C-DAD946CA490A}" type="pres">
      <dgm:prSet presAssocID="{F578A450-2644-4677-B0A3-97EA76642718}" presName="dummyNode2" presStyleLbl="node1" presStyleIdx="0" presStyleCnt="5"/>
      <dgm:spPr/>
    </dgm:pt>
    <dgm:pt modelId="{7A7433AF-D3CD-42C6-8EB5-94C55D024F10}" type="pres">
      <dgm:prSet presAssocID="{F578A450-2644-4677-B0A3-97EA76642718}" presName="childNode2" presStyleLbl="bgAcc1" presStyleIdx="1" presStyleCnt="5">
        <dgm:presLayoutVars>
          <dgm:bulletEnabled val="1"/>
        </dgm:presLayoutVars>
      </dgm:prSet>
      <dgm:spPr/>
    </dgm:pt>
    <dgm:pt modelId="{96640709-0EAE-48B4-9F8E-6972591CAFF9}" type="pres">
      <dgm:prSet presAssocID="{F578A450-2644-4677-B0A3-97EA76642718}" presName="childNode2tx" presStyleLbl="bgAcc1" presStyleIdx="1" presStyleCnt="5">
        <dgm:presLayoutVars>
          <dgm:bulletEnabled val="1"/>
        </dgm:presLayoutVars>
      </dgm:prSet>
      <dgm:spPr/>
    </dgm:pt>
    <dgm:pt modelId="{2AD0ED25-3DA8-464B-8538-C2F34DF162F4}" type="pres">
      <dgm:prSet presAssocID="{F578A450-2644-4677-B0A3-97EA76642718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1F1168B3-06C8-41F0-834F-D446C0B0BF8F}" type="pres">
      <dgm:prSet presAssocID="{F578A450-2644-4677-B0A3-97EA76642718}" presName="connSite2" presStyleCnt="0"/>
      <dgm:spPr/>
    </dgm:pt>
    <dgm:pt modelId="{C6DEE0C3-30F0-406D-9934-5B8D6BB9CE97}" type="pres">
      <dgm:prSet presAssocID="{62568B01-5334-44D0-9002-A0C54C8B79D1}" presName="Name18" presStyleLbl="sibTrans2D1" presStyleIdx="1" presStyleCnt="4"/>
      <dgm:spPr/>
    </dgm:pt>
    <dgm:pt modelId="{428D61A1-DFAC-4A84-9427-58769376A4F5}" type="pres">
      <dgm:prSet presAssocID="{F96CB551-D6DF-4147-B295-BABD36F3DB23}" presName="composite1" presStyleCnt="0"/>
      <dgm:spPr/>
    </dgm:pt>
    <dgm:pt modelId="{0F790C7F-5F36-4949-BFFF-70CECD578D68}" type="pres">
      <dgm:prSet presAssocID="{F96CB551-D6DF-4147-B295-BABD36F3DB23}" presName="dummyNode1" presStyleLbl="node1" presStyleIdx="1" presStyleCnt="5"/>
      <dgm:spPr/>
    </dgm:pt>
    <dgm:pt modelId="{8B129933-910F-4CB8-B538-354DBCC5256D}" type="pres">
      <dgm:prSet presAssocID="{F96CB551-D6DF-4147-B295-BABD36F3DB23}" presName="childNode1" presStyleLbl="bgAcc1" presStyleIdx="2" presStyleCnt="5">
        <dgm:presLayoutVars>
          <dgm:bulletEnabled val="1"/>
        </dgm:presLayoutVars>
      </dgm:prSet>
      <dgm:spPr/>
    </dgm:pt>
    <dgm:pt modelId="{A3465D07-BB5E-4CA5-89B0-5F8C890A5B62}" type="pres">
      <dgm:prSet presAssocID="{F96CB551-D6DF-4147-B295-BABD36F3DB23}" presName="childNode1tx" presStyleLbl="bgAcc1" presStyleIdx="2" presStyleCnt="5">
        <dgm:presLayoutVars>
          <dgm:bulletEnabled val="1"/>
        </dgm:presLayoutVars>
      </dgm:prSet>
      <dgm:spPr/>
    </dgm:pt>
    <dgm:pt modelId="{0539C9AF-5E62-4BA4-A253-0A44C0C582F8}" type="pres">
      <dgm:prSet presAssocID="{F96CB551-D6DF-4147-B295-BABD36F3DB2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4122F3CD-28DD-4A59-B028-33903A931EEE}" type="pres">
      <dgm:prSet presAssocID="{F96CB551-D6DF-4147-B295-BABD36F3DB23}" presName="connSite1" presStyleCnt="0"/>
      <dgm:spPr/>
    </dgm:pt>
    <dgm:pt modelId="{451C2451-A66A-4FA7-A16C-80D3349FBAD9}" type="pres">
      <dgm:prSet presAssocID="{96DF979D-5C90-4740-88EF-73ECC3739288}" presName="Name9" presStyleLbl="sibTrans2D1" presStyleIdx="2" presStyleCnt="4"/>
      <dgm:spPr/>
    </dgm:pt>
    <dgm:pt modelId="{6DEF48F3-9B4F-46AB-A2CA-DF2E46A3D84B}" type="pres">
      <dgm:prSet presAssocID="{226EC760-6978-461C-AF52-48FCF97BB210}" presName="composite2" presStyleCnt="0"/>
      <dgm:spPr/>
    </dgm:pt>
    <dgm:pt modelId="{917B97DD-8A4A-49E0-BD81-28408EB14AE5}" type="pres">
      <dgm:prSet presAssocID="{226EC760-6978-461C-AF52-48FCF97BB210}" presName="dummyNode2" presStyleLbl="node1" presStyleIdx="2" presStyleCnt="5"/>
      <dgm:spPr/>
    </dgm:pt>
    <dgm:pt modelId="{6FCBC286-6DD3-43FA-8BA6-5DDF148CB257}" type="pres">
      <dgm:prSet presAssocID="{226EC760-6978-461C-AF52-48FCF97BB210}" presName="childNode2" presStyleLbl="bgAcc1" presStyleIdx="3" presStyleCnt="5">
        <dgm:presLayoutVars>
          <dgm:bulletEnabled val="1"/>
        </dgm:presLayoutVars>
      </dgm:prSet>
      <dgm:spPr/>
    </dgm:pt>
    <dgm:pt modelId="{AF325B3D-4D56-48E2-AB41-34D69BE5B092}" type="pres">
      <dgm:prSet presAssocID="{226EC760-6978-461C-AF52-48FCF97BB210}" presName="childNode2tx" presStyleLbl="bgAcc1" presStyleIdx="3" presStyleCnt="5">
        <dgm:presLayoutVars>
          <dgm:bulletEnabled val="1"/>
        </dgm:presLayoutVars>
      </dgm:prSet>
      <dgm:spPr/>
    </dgm:pt>
    <dgm:pt modelId="{B5DF5E36-DAEB-47E0-AA32-F9D1929BAC27}" type="pres">
      <dgm:prSet presAssocID="{226EC760-6978-461C-AF52-48FCF97BB210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0183E710-717F-4CAB-8729-4B707C753DCA}" type="pres">
      <dgm:prSet presAssocID="{226EC760-6978-461C-AF52-48FCF97BB210}" presName="connSite2" presStyleCnt="0"/>
      <dgm:spPr/>
    </dgm:pt>
    <dgm:pt modelId="{06C71748-5376-44BC-AC6A-3A060DF2F195}" type="pres">
      <dgm:prSet presAssocID="{856AA482-46B3-41EF-906B-A668F9DE19C0}" presName="Name18" presStyleLbl="sibTrans2D1" presStyleIdx="3" presStyleCnt="4"/>
      <dgm:spPr/>
    </dgm:pt>
    <dgm:pt modelId="{A4C206E9-1425-4822-B446-0277E42A598B}" type="pres">
      <dgm:prSet presAssocID="{CE302F39-1726-4F77-B7EA-0F536E5E8C68}" presName="composite1" presStyleCnt="0"/>
      <dgm:spPr/>
    </dgm:pt>
    <dgm:pt modelId="{FDD960A4-4832-44CD-92BC-58FF96C27694}" type="pres">
      <dgm:prSet presAssocID="{CE302F39-1726-4F77-B7EA-0F536E5E8C68}" presName="dummyNode1" presStyleLbl="node1" presStyleIdx="3" presStyleCnt="5"/>
      <dgm:spPr/>
    </dgm:pt>
    <dgm:pt modelId="{37A3EEB3-178F-414D-89B5-B42B8EEAD3EE}" type="pres">
      <dgm:prSet presAssocID="{CE302F39-1726-4F77-B7EA-0F536E5E8C68}" presName="childNode1" presStyleLbl="bgAcc1" presStyleIdx="4" presStyleCnt="5">
        <dgm:presLayoutVars>
          <dgm:bulletEnabled val="1"/>
        </dgm:presLayoutVars>
      </dgm:prSet>
      <dgm:spPr/>
    </dgm:pt>
    <dgm:pt modelId="{E8725FA6-8BA8-4CE7-BF50-D3C9CE4B4B0C}" type="pres">
      <dgm:prSet presAssocID="{CE302F39-1726-4F77-B7EA-0F536E5E8C68}" presName="childNode1tx" presStyleLbl="bgAcc1" presStyleIdx="4" presStyleCnt="5">
        <dgm:presLayoutVars>
          <dgm:bulletEnabled val="1"/>
        </dgm:presLayoutVars>
      </dgm:prSet>
      <dgm:spPr/>
    </dgm:pt>
    <dgm:pt modelId="{932D180B-A7C3-4651-911F-F0A7935872BF}" type="pres">
      <dgm:prSet presAssocID="{CE302F39-1726-4F77-B7EA-0F536E5E8C68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53C71CC-49AE-4F60-8788-7D2E00D2976D}" type="pres">
      <dgm:prSet presAssocID="{CE302F39-1726-4F77-B7EA-0F536E5E8C68}" presName="connSite1" presStyleCnt="0"/>
      <dgm:spPr/>
    </dgm:pt>
  </dgm:ptLst>
  <dgm:cxnLst>
    <dgm:cxn modelId="{31694CF9-C0E2-49D2-AA0E-25E5948276F0}" type="presOf" srcId="{4FA608FC-009A-4238-9C09-F04654485F4D}" destId="{BF3B721F-BFEB-4C49-87DF-C5CB403CA33F}" srcOrd="0" destOrd="0" presId="urn:microsoft.com/office/officeart/2005/8/layout/hProcess4"/>
    <dgm:cxn modelId="{1752956B-9CB7-4E44-86C3-B5C508861255}" srcId="{BA7FD3C1-02C9-4F56-BBF7-A07735D86590}" destId="{4FA608FC-009A-4238-9C09-F04654485F4D}" srcOrd="0" destOrd="0" parTransId="{B806A937-1CDC-4964-B89D-1F6A13E60C0E}" sibTransId="{9E3278FD-1891-4101-8E1E-B1F988E55147}"/>
    <dgm:cxn modelId="{926957BA-B727-43BC-8DAD-D11AAC301028}" type="presOf" srcId="{F96CB551-D6DF-4147-B295-BABD36F3DB23}" destId="{0539C9AF-5E62-4BA4-A253-0A44C0C582F8}" srcOrd="0" destOrd="0" presId="urn:microsoft.com/office/officeart/2005/8/layout/hProcess4"/>
    <dgm:cxn modelId="{D5432802-515D-4700-B173-F6F4E9697348}" type="presOf" srcId="{73D0A320-8EC6-46FD-9E6A-44E25395DC44}" destId="{7A7433AF-D3CD-42C6-8EB5-94C55D024F10}" srcOrd="0" destOrd="0" presId="urn:microsoft.com/office/officeart/2005/8/layout/hProcess4"/>
    <dgm:cxn modelId="{D6D7DA12-A6B9-4458-8EB5-FFD0342C276A}" srcId="{BA7FD3C1-02C9-4F56-BBF7-A07735D86590}" destId="{F578A450-2644-4677-B0A3-97EA76642718}" srcOrd="1" destOrd="0" parTransId="{89CCA203-FA57-47E1-B7AC-DC0284E52047}" sibTransId="{62568B01-5334-44D0-9002-A0C54C8B79D1}"/>
    <dgm:cxn modelId="{FBE69554-0D0B-4009-8EF6-A26F2BB7D904}" type="presOf" srcId="{226EC760-6978-461C-AF52-48FCF97BB210}" destId="{B5DF5E36-DAEB-47E0-AA32-F9D1929BAC27}" srcOrd="0" destOrd="0" presId="urn:microsoft.com/office/officeart/2005/8/layout/hProcess4"/>
    <dgm:cxn modelId="{1EA548DF-9D66-44C8-AF0C-E4E362F3FAAB}" type="presOf" srcId="{62568B01-5334-44D0-9002-A0C54C8B79D1}" destId="{C6DEE0C3-30F0-406D-9934-5B8D6BB9CE97}" srcOrd="0" destOrd="0" presId="urn:microsoft.com/office/officeart/2005/8/layout/hProcess4"/>
    <dgm:cxn modelId="{7D9D14EF-EC52-433B-A6E5-0E607DFFFD50}" type="presOf" srcId="{CE302F39-1726-4F77-B7EA-0F536E5E8C68}" destId="{932D180B-A7C3-4651-911F-F0A7935872BF}" srcOrd="0" destOrd="0" presId="urn:microsoft.com/office/officeart/2005/8/layout/hProcess4"/>
    <dgm:cxn modelId="{1661F6E5-1C55-4A8B-9E5B-36A9FA9EDD37}" srcId="{BA7FD3C1-02C9-4F56-BBF7-A07735D86590}" destId="{226EC760-6978-461C-AF52-48FCF97BB210}" srcOrd="3" destOrd="0" parTransId="{22901FBF-2735-415E-B291-E13F5CA7C9C9}" sibTransId="{856AA482-46B3-41EF-906B-A668F9DE19C0}"/>
    <dgm:cxn modelId="{05C4EAE9-5F28-460B-9EBB-074C6F02F3EF}" srcId="{BA7FD3C1-02C9-4F56-BBF7-A07735D86590}" destId="{CE302F39-1726-4F77-B7EA-0F536E5E8C68}" srcOrd="4" destOrd="0" parTransId="{21CBC7FC-46D0-446B-AC8F-D961AD1BC716}" sibTransId="{CE26DA35-9114-4AE7-9748-293D9A1BCACE}"/>
    <dgm:cxn modelId="{7E04D7DB-FACB-455B-B589-335CFA7E3653}" srcId="{4FA608FC-009A-4238-9C09-F04654485F4D}" destId="{C73D901F-3B31-44CD-893A-49D5E0F22D69}" srcOrd="0" destOrd="0" parTransId="{CE5E1A5B-ECEB-4029-9312-2D57B47C390C}" sibTransId="{577D5ABE-2F1A-4397-98C1-AAF7E9AF21A6}"/>
    <dgm:cxn modelId="{9E6637C5-455D-4FF3-9553-0311680842D7}" type="presOf" srcId="{C73D901F-3B31-44CD-893A-49D5E0F22D69}" destId="{963A6F0C-BED6-4A8A-94F9-6F2080F1F294}" srcOrd="0" destOrd="0" presId="urn:microsoft.com/office/officeart/2005/8/layout/hProcess4"/>
    <dgm:cxn modelId="{C413B42E-D04F-4159-B146-75C14AF7E005}" type="presOf" srcId="{BA7FD3C1-02C9-4F56-BBF7-A07735D86590}" destId="{FA820D2B-8CE8-43B3-8337-4B6377C1DACE}" srcOrd="0" destOrd="0" presId="urn:microsoft.com/office/officeart/2005/8/layout/hProcess4"/>
    <dgm:cxn modelId="{E6736D85-B045-40AD-84ED-19D70BF7F8CC}" type="presOf" srcId="{C73D901F-3B31-44CD-893A-49D5E0F22D69}" destId="{DD88B6B1-E291-4DB7-959C-AA31B555ACA3}" srcOrd="1" destOrd="0" presId="urn:microsoft.com/office/officeart/2005/8/layout/hProcess4"/>
    <dgm:cxn modelId="{284C20F2-5766-4091-865E-7FA29E9840A5}" type="presOf" srcId="{856AA482-46B3-41EF-906B-A668F9DE19C0}" destId="{06C71748-5376-44BC-AC6A-3A060DF2F195}" srcOrd="0" destOrd="0" presId="urn:microsoft.com/office/officeart/2005/8/layout/hProcess4"/>
    <dgm:cxn modelId="{58743845-9773-46E6-BA1E-A8CA7910E7DE}" type="presOf" srcId="{73D0A320-8EC6-46FD-9E6A-44E25395DC44}" destId="{96640709-0EAE-48B4-9F8E-6972591CAFF9}" srcOrd="1" destOrd="0" presId="urn:microsoft.com/office/officeart/2005/8/layout/hProcess4"/>
    <dgm:cxn modelId="{D8D89969-A27B-4E95-A332-19BC2EEE43BF}" type="presOf" srcId="{96DF979D-5C90-4740-88EF-73ECC3739288}" destId="{451C2451-A66A-4FA7-A16C-80D3349FBAD9}" srcOrd="0" destOrd="0" presId="urn:microsoft.com/office/officeart/2005/8/layout/hProcess4"/>
    <dgm:cxn modelId="{3D419309-BA47-4C15-A70A-27031702F3A8}" type="presOf" srcId="{9E3278FD-1891-4101-8E1E-B1F988E55147}" destId="{717FD4D1-136E-451E-864E-57C0047205C7}" srcOrd="0" destOrd="0" presId="urn:microsoft.com/office/officeart/2005/8/layout/hProcess4"/>
    <dgm:cxn modelId="{1224B664-4063-4A21-892D-9EBFF9347354}" srcId="{BA7FD3C1-02C9-4F56-BBF7-A07735D86590}" destId="{F96CB551-D6DF-4147-B295-BABD36F3DB23}" srcOrd="2" destOrd="0" parTransId="{6ADD74E5-55D4-41F0-A110-838F6B885FF2}" sibTransId="{96DF979D-5C90-4740-88EF-73ECC3739288}"/>
    <dgm:cxn modelId="{CB4D8C05-F18F-4311-9E45-239277E2429E}" type="presOf" srcId="{F578A450-2644-4677-B0A3-97EA76642718}" destId="{2AD0ED25-3DA8-464B-8538-C2F34DF162F4}" srcOrd="0" destOrd="0" presId="urn:microsoft.com/office/officeart/2005/8/layout/hProcess4"/>
    <dgm:cxn modelId="{E557845B-8128-44FB-B7AB-350B4295F480}" srcId="{F578A450-2644-4677-B0A3-97EA76642718}" destId="{73D0A320-8EC6-46FD-9E6A-44E25395DC44}" srcOrd="0" destOrd="0" parTransId="{E9ECC8F0-45A9-43A0-9F7A-27B7A3520E09}" sibTransId="{E75C139F-7FD6-4D60-88D5-3FD04B4427CD}"/>
    <dgm:cxn modelId="{A326C77F-F6D0-4D9B-A2C4-59F78D233641}" type="presParOf" srcId="{FA820D2B-8CE8-43B3-8337-4B6377C1DACE}" destId="{E4722BF3-05BB-49D5-9BB4-3EEAD8065DC3}" srcOrd="0" destOrd="0" presId="urn:microsoft.com/office/officeart/2005/8/layout/hProcess4"/>
    <dgm:cxn modelId="{D33FE195-759E-45F9-8066-486BAEC40C7E}" type="presParOf" srcId="{FA820D2B-8CE8-43B3-8337-4B6377C1DACE}" destId="{17CA3C94-1F88-4427-9C14-EBD9AC67DA9D}" srcOrd="1" destOrd="0" presId="urn:microsoft.com/office/officeart/2005/8/layout/hProcess4"/>
    <dgm:cxn modelId="{9E250A46-71C9-4871-B639-5A488BD45485}" type="presParOf" srcId="{FA820D2B-8CE8-43B3-8337-4B6377C1DACE}" destId="{ED32B64E-888E-4E6C-9438-8766F0BE76EC}" srcOrd="2" destOrd="0" presId="urn:microsoft.com/office/officeart/2005/8/layout/hProcess4"/>
    <dgm:cxn modelId="{49B2DD0E-1940-43CE-84B4-73D250F27289}" type="presParOf" srcId="{ED32B64E-888E-4E6C-9438-8766F0BE76EC}" destId="{4C83D6C8-CBBB-4DE7-ABB0-F6DC193431E6}" srcOrd="0" destOrd="0" presId="urn:microsoft.com/office/officeart/2005/8/layout/hProcess4"/>
    <dgm:cxn modelId="{F308AEDE-8805-4B7A-93F8-04F4EDCCF74E}" type="presParOf" srcId="{4C83D6C8-CBBB-4DE7-ABB0-F6DC193431E6}" destId="{369A1A46-7306-4B32-8FEA-35F5FE8509E4}" srcOrd="0" destOrd="0" presId="urn:microsoft.com/office/officeart/2005/8/layout/hProcess4"/>
    <dgm:cxn modelId="{3DCCCA18-E1CA-4F11-8F62-D3D63A943B06}" type="presParOf" srcId="{4C83D6C8-CBBB-4DE7-ABB0-F6DC193431E6}" destId="{963A6F0C-BED6-4A8A-94F9-6F2080F1F294}" srcOrd="1" destOrd="0" presId="urn:microsoft.com/office/officeart/2005/8/layout/hProcess4"/>
    <dgm:cxn modelId="{78812210-D3A6-42E5-83BD-6D0ABFE14630}" type="presParOf" srcId="{4C83D6C8-CBBB-4DE7-ABB0-F6DC193431E6}" destId="{DD88B6B1-E291-4DB7-959C-AA31B555ACA3}" srcOrd="2" destOrd="0" presId="urn:microsoft.com/office/officeart/2005/8/layout/hProcess4"/>
    <dgm:cxn modelId="{C7765EB6-02F6-407B-9C47-BF1DA1082B34}" type="presParOf" srcId="{4C83D6C8-CBBB-4DE7-ABB0-F6DC193431E6}" destId="{BF3B721F-BFEB-4C49-87DF-C5CB403CA33F}" srcOrd="3" destOrd="0" presId="urn:microsoft.com/office/officeart/2005/8/layout/hProcess4"/>
    <dgm:cxn modelId="{B0DDAD14-D46D-4558-B53E-840FCC7D69D8}" type="presParOf" srcId="{4C83D6C8-CBBB-4DE7-ABB0-F6DC193431E6}" destId="{A3E26F7E-A8B5-49A4-AC72-268F345DBEEA}" srcOrd="4" destOrd="0" presId="urn:microsoft.com/office/officeart/2005/8/layout/hProcess4"/>
    <dgm:cxn modelId="{588E4816-10C3-4059-BF72-603B78FFD1D2}" type="presParOf" srcId="{ED32B64E-888E-4E6C-9438-8766F0BE76EC}" destId="{717FD4D1-136E-451E-864E-57C0047205C7}" srcOrd="1" destOrd="0" presId="urn:microsoft.com/office/officeart/2005/8/layout/hProcess4"/>
    <dgm:cxn modelId="{DDAF2AD2-F62B-4633-AE83-60C8E585FC8D}" type="presParOf" srcId="{ED32B64E-888E-4E6C-9438-8766F0BE76EC}" destId="{34256813-6D86-4F9D-AC66-A7A59B50927E}" srcOrd="2" destOrd="0" presId="urn:microsoft.com/office/officeart/2005/8/layout/hProcess4"/>
    <dgm:cxn modelId="{70C5AA3E-226F-41A8-BA32-14DC3A64C9AC}" type="presParOf" srcId="{34256813-6D86-4F9D-AC66-A7A59B50927E}" destId="{CF70D81F-1EBF-4DF5-B19C-DAD946CA490A}" srcOrd="0" destOrd="0" presId="urn:microsoft.com/office/officeart/2005/8/layout/hProcess4"/>
    <dgm:cxn modelId="{121FC072-56E2-44CF-89F4-ED8FF399D5BD}" type="presParOf" srcId="{34256813-6D86-4F9D-AC66-A7A59B50927E}" destId="{7A7433AF-D3CD-42C6-8EB5-94C55D024F10}" srcOrd="1" destOrd="0" presId="urn:microsoft.com/office/officeart/2005/8/layout/hProcess4"/>
    <dgm:cxn modelId="{72C9BE0C-BA5D-4591-A672-98D1D70850C4}" type="presParOf" srcId="{34256813-6D86-4F9D-AC66-A7A59B50927E}" destId="{96640709-0EAE-48B4-9F8E-6972591CAFF9}" srcOrd="2" destOrd="0" presId="urn:microsoft.com/office/officeart/2005/8/layout/hProcess4"/>
    <dgm:cxn modelId="{BD70F495-16FC-427A-B691-877304337B66}" type="presParOf" srcId="{34256813-6D86-4F9D-AC66-A7A59B50927E}" destId="{2AD0ED25-3DA8-464B-8538-C2F34DF162F4}" srcOrd="3" destOrd="0" presId="urn:microsoft.com/office/officeart/2005/8/layout/hProcess4"/>
    <dgm:cxn modelId="{8A387230-1B50-4296-93D2-DCD8D4FE435E}" type="presParOf" srcId="{34256813-6D86-4F9D-AC66-A7A59B50927E}" destId="{1F1168B3-06C8-41F0-834F-D446C0B0BF8F}" srcOrd="4" destOrd="0" presId="urn:microsoft.com/office/officeart/2005/8/layout/hProcess4"/>
    <dgm:cxn modelId="{99A8BA52-7524-447D-B5CE-D6BE49225AEF}" type="presParOf" srcId="{ED32B64E-888E-4E6C-9438-8766F0BE76EC}" destId="{C6DEE0C3-30F0-406D-9934-5B8D6BB9CE97}" srcOrd="3" destOrd="0" presId="urn:microsoft.com/office/officeart/2005/8/layout/hProcess4"/>
    <dgm:cxn modelId="{277EE8CD-F2D4-4985-86F9-58C7B893EE90}" type="presParOf" srcId="{ED32B64E-888E-4E6C-9438-8766F0BE76EC}" destId="{428D61A1-DFAC-4A84-9427-58769376A4F5}" srcOrd="4" destOrd="0" presId="urn:microsoft.com/office/officeart/2005/8/layout/hProcess4"/>
    <dgm:cxn modelId="{02F5C171-A4BD-4B58-8926-DB7506F13698}" type="presParOf" srcId="{428D61A1-DFAC-4A84-9427-58769376A4F5}" destId="{0F790C7F-5F36-4949-BFFF-70CECD578D68}" srcOrd="0" destOrd="0" presId="urn:microsoft.com/office/officeart/2005/8/layout/hProcess4"/>
    <dgm:cxn modelId="{E68057C0-5820-464A-BC61-33F3B6020186}" type="presParOf" srcId="{428D61A1-DFAC-4A84-9427-58769376A4F5}" destId="{8B129933-910F-4CB8-B538-354DBCC5256D}" srcOrd="1" destOrd="0" presId="urn:microsoft.com/office/officeart/2005/8/layout/hProcess4"/>
    <dgm:cxn modelId="{90195540-0EC2-4076-B4E7-F577B9066C0D}" type="presParOf" srcId="{428D61A1-DFAC-4A84-9427-58769376A4F5}" destId="{A3465D07-BB5E-4CA5-89B0-5F8C890A5B62}" srcOrd="2" destOrd="0" presId="urn:microsoft.com/office/officeart/2005/8/layout/hProcess4"/>
    <dgm:cxn modelId="{901242E5-0701-4F0C-8A3B-16351BE23BA4}" type="presParOf" srcId="{428D61A1-DFAC-4A84-9427-58769376A4F5}" destId="{0539C9AF-5E62-4BA4-A253-0A44C0C582F8}" srcOrd="3" destOrd="0" presId="urn:microsoft.com/office/officeart/2005/8/layout/hProcess4"/>
    <dgm:cxn modelId="{EF82D443-3F66-47E6-84AD-648845241A22}" type="presParOf" srcId="{428D61A1-DFAC-4A84-9427-58769376A4F5}" destId="{4122F3CD-28DD-4A59-B028-33903A931EEE}" srcOrd="4" destOrd="0" presId="urn:microsoft.com/office/officeart/2005/8/layout/hProcess4"/>
    <dgm:cxn modelId="{F43784DD-62C1-4511-8C8C-1FED9AC1F015}" type="presParOf" srcId="{ED32B64E-888E-4E6C-9438-8766F0BE76EC}" destId="{451C2451-A66A-4FA7-A16C-80D3349FBAD9}" srcOrd="5" destOrd="0" presId="urn:microsoft.com/office/officeart/2005/8/layout/hProcess4"/>
    <dgm:cxn modelId="{DF061A79-BF00-4050-89B9-8C07A1B3BEE5}" type="presParOf" srcId="{ED32B64E-888E-4E6C-9438-8766F0BE76EC}" destId="{6DEF48F3-9B4F-46AB-A2CA-DF2E46A3D84B}" srcOrd="6" destOrd="0" presId="urn:microsoft.com/office/officeart/2005/8/layout/hProcess4"/>
    <dgm:cxn modelId="{EEC737A4-9210-4C05-88F6-6A86E4616037}" type="presParOf" srcId="{6DEF48F3-9B4F-46AB-A2CA-DF2E46A3D84B}" destId="{917B97DD-8A4A-49E0-BD81-28408EB14AE5}" srcOrd="0" destOrd="0" presId="urn:microsoft.com/office/officeart/2005/8/layout/hProcess4"/>
    <dgm:cxn modelId="{49E792D6-541E-4F29-99A5-E29EF5F302F7}" type="presParOf" srcId="{6DEF48F3-9B4F-46AB-A2CA-DF2E46A3D84B}" destId="{6FCBC286-6DD3-43FA-8BA6-5DDF148CB257}" srcOrd="1" destOrd="0" presId="urn:microsoft.com/office/officeart/2005/8/layout/hProcess4"/>
    <dgm:cxn modelId="{D4104D68-DA89-45B1-9245-6262F40BA018}" type="presParOf" srcId="{6DEF48F3-9B4F-46AB-A2CA-DF2E46A3D84B}" destId="{AF325B3D-4D56-48E2-AB41-34D69BE5B092}" srcOrd="2" destOrd="0" presId="urn:microsoft.com/office/officeart/2005/8/layout/hProcess4"/>
    <dgm:cxn modelId="{3E48BBB0-CAAC-4EBA-A8B8-525F010E7935}" type="presParOf" srcId="{6DEF48F3-9B4F-46AB-A2CA-DF2E46A3D84B}" destId="{B5DF5E36-DAEB-47E0-AA32-F9D1929BAC27}" srcOrd="3" destOrd="0" presId="urn:microsoft.com/office/officeart/2005/8/layout/hProcess4"/>
    <dgm:cxn modelId="{8FE766A3-2FCA-41F6-AE2C-CB4BC3D79964}" type="presParOf" srcId="{6DEF48F3-9B4F-46AB-A2CA-DF2E46A3D84B}" destId="{0183E710-717F-4CAB-8729-4B707C753DCA}" srcOrd="4" destOrd="0" presId="urn:microsoft.com/office/officeart/2005/8/layout/hProcess4"/>
    <dgm:cxn modelId="{DE43D719-9DFF-4AB2-8FD3-013EB2B372C7}" type="presParOf" srcId="{ED32B64E-888E-4E6C-9438-8766F0BE76EC}" destId="{06C71748-5376-44BC-AC6A-3A060DF2F195}" srcOrd="7" destOrd="0" presId="urn:microsoft.com/office/officeart/2005/8/layout/hProcess4"/>
    <dgm:cxn modelId="{41256BB0-053E-4B67-9765-9CE00FA72F32}" type="presParOf" srcId="{ED32B64E-888E-4E6C-9438-8766F0BE76EC}" destId="{A4C206E9-1425-4822-B446-0277E42A598B}" srcOrd="8" destOrd="0" presId="urn:microsoft.com/office/officeart/2005/8/layout/hProcess4"/>
    <dgm:cxn modelId="{54C40344-D902-4827-9381-68C4E09C6724}" type="presParOf" srcId="{A4C206E9-1425-4822-B446-0277E42A598B}" destId="{FDD960A4-4832-44CD-92BC-58FF96C27694}" srcOrd="0" destOrd="0" presId="urn:microsoft.com/office/officeart/2005/8/layout/hProcess4"/>
    <dgm:cxn modelId="{73530137-F638-4CBC-B703-3ACDCD116E04}" type="presParOf" srcId="{A4C206E9-1425-4822-B446-0277E42A598B}" destId="{37A3EEB3-178F-414D-89B5-B42B8EEAD3EE}" srcOrd="1" destOrd="0" presId="urn:microsoft.com/office/officeart/2005/8/layout/hProcess4"/>
    <dgm:cxn modelId="{ADEF766F-D631-4FCE-8B96-7C82488E666F}" type="presParOf" srcId="{A4C206E9-1425-4822-B446-0277E42A598B}" destId="{E8725FA6-8BA8-4CE7-BF50-D3C9CE4B4B0C}" srcOrd="2" destOrd="0" presId="urn:microsoft.com/office/officeart/2005/8/layout/hProcess4"/>
    <dgm:cxn modelId="{9A51BB97-C1D9-4DA8-B30A-C4D529EC0824}" type="presParOf" srcId="{A4C206E9-1425-4822-B446-0277E42A598B}" destId="{932D180B-A7C3-4651-911F-F0A7935872BF}" srcOrd="3" destOrd="0" presId="urn:microsoft.com/office/officeart/2005/8/layout/hProcess4"/>
    <dgm:cxn modelId="{4992668F-BEBD-4961-B8CC-E6E0E45EE655}" type="presParOf" srcId="{A4C206E9-1425-4822-B446-0277E42A598B}" destId="{853C71CC-49AE-4F60-8788-7D2E00D2976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C005D-7A29-4581-ACFF-68AA33DAC7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66376-3169-4B0C-A24A-CD0C35BF6ACA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978B9767-EF7F-438B-9196-507F61D91482}" type="parTrans" cxnId="{B39A9BCC-8CA7-4EF2-973B-CED870B1D563}">
      <dgm:prSet/>
      <dgm:spPr/>
      <dgm:t>
        <a:bodyPr/>
        <a:lstStyle/>
        <a:p>
          <a:endParaRPr lang="en-US"/>
        </a:p>
      </dgm:t>
    </dgm:pt>
    <dgm:pt modelId="{5D2B6F3F-CAA0-47E6-ADDB-C92765FD94CF}" type="sibTrans" cxnId="{B39A9BCC-8CA7-4EF2-973B-CED870B1D563}">
      <dgm:prSet/>
      <dgm:spPr/>
      <dgm:t>
        <a:bodyPr/>
        <a:lstStyle/>
        <a:p>
          <a:endParaRPr lang="en-US"/>
        </a:p>
      </dgm:t>
    </dgm:pt>
    <dgm:pt modelId="{07FFD1CD-0A86-4E7D-9205-DFD36C1DBDEB}">
      <dgm:prSet phldrT="[Text]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Scrum Teams</a:t>
          </a:r>
        </a:p>
      </dgm:t>
    </dgm:pt>
    <dgm:pt modelId="{421C37B7-6ACA-4587-A134-F98616925B82}" type="parTrans" cxnId="{85DDFD63-5F9F-4591-BCC8-5D9CA421BD1E}">
      <dgm:prSet/>
      <dgm:spPr/>
      <dgm:t>
        <a:bodyPr/>
        <a:lstStyle/>
        <a:p>
          <a:endParaRPr lang="en-US"/>
        </a:p>
      </dgm:t>
    </dgm:pt>
    <dgm:pt modelId="{F6CE72B1-8F6D-468A-96E0-FCD9F2651720}" type="sibTrans" cxnId="{85DDFD63-5F9F-4591-BCC8-5D9CA421BD1E}">
      <dgm:prSet/>
      <dgm:spPr/>
      <dgm:t>
        <a:bodyPr/>
        <a:lstStyle/>
        <a:p>
          <a:endParaRPr lang="en-US"/>
        </a:p>
      </dgm:t>
    </dgm:pt>
    <dgm:pt modelId="{CEC6A2E2-C9C9-4520-831D-A5349CC7640E}">
      <dgm:prSet phldrT="[Text]"/>
      <dgm:spPr/>
      <dgm:t>
        <a:bodyPr/>
        <a:lstStyle/>
        <a:p>
          <a:r>
            <a:rPr lang="en-US" dirty="0"/>
            <a:t>Program</a:t>
          </a:r>
        </a:p>
      </dgm:t>
    </dgm:pt>
    <dgm:pt modelId="{46A69A0C-CF15-489A-B755-5E184236964A}" type="parTrans" cxnId="{CD7D5776-D592-4E08-A8F7-23D0074D88D0}">
      <dgm:prSet/>
      <dgm:spPr/>
      <dgm:t>
        <a:bodyPr/>
        <a:lstStyle/>
        <a:p>
          <a:endParaRPr lang="en-US"/>
        </a:p>
      </dgm:t>
    </dgm:pt>
    <dgm:pt modelId="{60819832-3C65-447E-BCFB-D6EAE9CD6B29}" type="sibTrans" cxnId="{CD7D5776-D592-4E08-A8F7-23D0074D88D0}">
      <dgm:prSet/>
      <dgm:spPr/>
      <dgm:t>
        <a:bodyPr/>
        <a:lstStyle/>
        <a:p>
          <a:endParaRPr lang="en-US"/>
        </a:p>
      </dgm:t>
    </dgm:pt>
    <dgm:pt modelId="{C171E621-F468-4CEA-AE80-4D57EC364A72}">
      <dgm:prSet phldrT="[Text]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Kanban Team</a:t>
          </a:r>
        </a:p>
      </dgm:t>
    </dgm:pt>
    <dgm:pt modelId="{2B2DF62D-5C19-4F7C-9841-26AE1F129EB6}" type="parTrans" cxnId="{B30E6116-BB4F-4379-92CD-E5FB7612C62C}">
      <dgm:prSet/>
      <dgm:spPr/>
      <dgm:t>
        <a:bodyPr/>
        <a:lstStyle/>
        <a:p>
          <a:endParaRPr lang="en-US"/>
        </a:p>
      </dgm:t>
    </dgm:pt>
    <dgm:pt modelId="{1B41A74C-299D-47FA-8049-E46A6985B594}" type="sibTrans" cxnId="{B30E6116-BB4F-4379-92CD-E5FB7612C62C}">
      <dgm:prSet/>
      <dgm:spPr/>
      <dgm:t>
        <a:bodyPr/>
        <a:lstStyle/>
        <a:p>
          <a:endParaRPr lang="en-US"/>
        </a:p>
      </dgm:t>
    </dgm:pt>
    <dgm:pt modelId="{959C8787-DC10-4FEF-9C48-228879425BA4}">
      <dgm:prSet phldrT="[Text]"/>
      <dgm:spPr/>
      <dgm:t>
        <a:bodyPr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dirty="0"/>
            <a:t>Waterfall Teams</a:t>
          </a:r>
        </a:p>
      </dgm:t>
    </dgm:pt>
    <dgm:pt modelId="{93BC823B-BFE4-4233-875C-E21B72361C9E}" type="parTrans" cxnId="{629B2678-DD9B-4683-8556-4A28AA14616B}">
      <dgm:prSet/>
      <dgm:spPr/>
      <dgm:t>
        <a:bodyPr/>
        <a:lstStyle/>
        <a:p>
          <a:endParaRPr lang="en-US"/>
        </a:p>
      </dgm:t>
    </dgm:pt>
    <dgm:pt modelId="{D101C080-C5B1-4A19-8A43-16FC0A7CA0A9}" type="sibTrans" cxnId="{629B2678-DD9B-4683-8556-4A28AA14616B}">
      <dgm:prSet/>
      <dgm:spPr/>
      <dgm:t>
        <a:bodyPr/>
        <a:lstStyle/>
        <a:p>
          <a:endParaRPr lang="en-US"/>
        </a:p>
      </dgm:t>
    </dgm:pt>
    <dgm:pt modelId="{897F1FB0-D835-4AAC-B725-D9A2181D48B7}" type="pres">
      <dgm:prSet presAssocID="{22EC005D-7A29-4581-ACFF-68AA33DAC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DBF0459-ADF0-45AB-B230-8E05EA7A07A7}" type="pres">
      <dgm:prSet presAssocID="{CEC6A2E2-C9C9-4520-831D-A5349CC7640E}" presName="circle1" presStyleLbl="node1" presStyleIdx="0" presStyleCnt="2"/>
      <dgm:spPr/>
    </dgm:pt>
    <dgm:pt modelId="{5E20548A-DAD5-4AE3-A616-CA02A8C43CB7}" type="pres">
      <dgm:prSet presAssocID="{CEC6A2E2-C9C9-4520-831D-A5349CC7640E}" presName="space" presStyleCnt="0"/>
      <dgm:spPr/>
    </dgm:pt>
    <dgm:pt modelId="{2C00063B-FF29-4A8E-BD40-3D9FCC44673D}" type="pres">
      <dgm:prSet presAssocID="{CEC6A2E2-C9C9-4520-831D-A5349CC7640E}" presName="rect1" presStyleLbl="alignAcc1" presStyleIdx="0" presStyleCnt="2"/>
      <dgm:spPr/>
    </dgm:pt>
    <dgm:pt modelId="{7D9D27E3-777A-403E-AECB-DE7E91F74FEC}" type="pres">
      <dgm:prSet presAssocID="{7CB66376-3169-4B0C-A24A-CD0C35BF6ACA}" presName="vertSpace2" presStyleLbl="node1" presStyleIdx="0" presStyleCnt="2"/>
      <dgm:spPr/>
    </dgm:pt>
    <dgm:pt modelId="{C282DEF5-6013-4E20-B2EB-09DBF1891931}" type="pres">
      <dgm:prSet presAssocID="{7CB66376-3169-4B0C-A24A-CD0C35BF6ACA}" presName="circle2" presStyleLbl="node1" presStyleIdx="1" presStyleCnt="2"/>
      <dgm:spPr/>
    </dgm:pt>
    <dgm:pt modelId="{885DF62C-2998-46B2-A898-9F9BE587999F}" type="pres">
      <dgm:prSet presAssocID="{7CB66376-3169-4B0C-A24A-CD0C35BF6ACA}" presName="rect2" presStyleLbl="alignAcc1" presStyleIdx="1" presStyleCnt="2"/>
      <dgm:spPr/>
    </dgm:pt>
    <dgm:pt modelId="{9B3CF48F-1E66-413E-BF45-AC6BAF12CF6D}" type="pres">
      <dgm:prSet presAssocID="{CEC6A2E2-C9C9-4520-831D-A5349CC7640E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E21AA6CD-8354-49CD-B778-C8E2AAA550BE}" type="pres">
      <dgm:prSet presAssocID="{CEC6A2E2-C9C9-4520-831D-A5349CC7640E}" presName="rect1ChTx" presStyleLbl="alignAcc1" presStyleIdx="1" presStyleCnt="2">
        <dgm:presLayoutVars>
          <dgm:bulletEnabled val="1"/>
        </dgm:presLayoutVars>
      </dgm:prSet>
      <dgm:spPr/>
    </dgm:pt>
    <dgm:pt modelId="{A590BF4D-0BED-4764-A3C2-010E1718C0EB}" type="pres">
      <dgm:prSet presAssocID="{7CB66376-3169-4B0C-A24A-CD0C35BF6ACA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0C662C18-2518-4217-957C-547486EC7D08}" type="pres">
      <dgm:prSet presAssocID="{7CB66376-3169-4B0C-A24A-CD0C35BF6ACA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B30E6116-BB4F-4379-92CD-E5FB7612C62C}" srcId="{7CB66376-3169-4B0C-A24A-CD0C35BF6ACA}" destId="{C171E621-F468-4CEA-AE80-4D57EC364A72}" srcOrd="2" destOrd="0" parTransId="{2B2DF62D-5C19-4F7C-9841-26AE1F129EB6}" sibTransId="{1B41A74C-299D-47FA-8049-E46A6985B594}"/>
    <dgm:cxn modelId="{96E0F369-F606-467E-8E2B-FF1F2A91FB0D}" type="presOf" srcId="{07FFD1CD-0A86-4E7D-9205-DFD36C1DBDEB}" destId="{0C662C18-2518-4217-957C-547486EC7D08}" srcOrd="0" destOrd="0" presId="urn:microsoft.com/office/officeart/2005/8/layout/target3"/>
    <dgm:cxn modelId="{CD7D5776-D592-4E08-A8F7-23D0074D88D0}" srcId="{22EC005D-7A29-4581-ACFF-68AA33DAC70B}" destId="{CEC6A2E2-C9C9-4520-831D-A5349CC7640E}" srcOrd="0" destOrd="0" parTransId="{46A69A0C-CF15-489A-B755-5E184236964A}" sibTransId="{60819832-3C65-447E-BCFB-D6EAE9CD6B29}"/>
    <dgm:cxn modelId="{F53F46B4-9AF1-48D3-89FA-AF5ED5402369}" type="presOf" srcId="{C171E621-F468-4CEA-AE80-4D57EC364A72}" destId="{0C662C18-2518-4217-957C-547486EC7D08}" srcOrd="0" destOrd="2" presId="urn:microsoft.com/office/officeart/2005/8/layout/target3"/>
    <dgm:cxn modelId="{629B2678-DD9B-4683-8556-4A28AA14616B}" srcId="{7CB66376-3169-4B0C-A24A-CD0C35BF6ACA}" destId="{959C8787-DC10-4FEF-9C48-228879425BA4}" srcOrd="1" destOrd="0" parTransId="{93BC823B-BFE4-4233-875C-E21B72361C9E}" sibTransId="{D101C080-C5B1-4A19-8A43-16FC0A7CA0A9}"/>
    <dgm:cxn modelId="{85DDFD63-5F9F-4591-BCC8-5D9CA421BD1E}" srcId="{7CB66376-3169-4B0C-A24A-CD0C35BF6ACA}" destId="{07FFD1CD-0A86-4E7D-9205-DFD36C1DBDEB}" srcOrd="0" destOrd="0" parTransId="{421C37B7-6ACA-4587-A134-F98616925B82}" sibTransId="{F6CE72B1-8F6D-468A-96E0-FCD9F2651720}"/>
    <dgm:cxn modelId="{B39A9BCC-8CA7-4EF2-973B-CED870B1D563}" srcId="{22EC005D-7A29-4581-ACFF-68AA33DAC70B}" destId="{7CB66376-3169-4B0C-A24A-CD0C35BF6ACA}" srcOrd="1" destOrd="0" parTransId="{978B9767-EF7F-438B-9196-507F61D91482}" sibTransId="{5D2B6F3F-CAA0-47E6-ADDB-C92765FD94CF}"/>
    <dgm:cxn modelId="{342D4AEF-57E2-4284-89EE-4071CF7D184D}" type="presOf" srcId="{7CB66376-3169-4B0C-A24A-CD0C35BF6ACA}" destId="{885DF62C-2998-46B2-A898-9F9BE587999F}" srcOrd="0" destOrd="0" presId="urn:microsoft.com/office/officeart/2005/8/layout/target3"/>
    <dgm:cxn modelId="{89A52269-C7C1-4139-A318-39A0D82A526E}" type="presOf" srcId="{22EC005D-7A29-4581-ACFF-68AA33DAC70B}" destId="{897F1FB0-D835-4AAC-B725-D9A2181D48B7}" srcOrd="0" destOrd="0" presId="urn:microsoft.com/office/officeart/2005/8/layout/target3"/>
    <dgm:cxn modelId="{33D7BA26-B826-42DD-BDCF-808714669C71}" type="presOf" srcId="{959C8787-DC10-4FEF-9C48-228879425BA4}" destId="{0C662C18-2518-4217-957C-547486EC7D08}" srcOrd="0" destOrd="1" presId="urn:microsoft.com/office/officeart/2005/8/layout/target3"/>
    <dgm:cxn modelId="{6DAB68DB-564F-40B4-A2B7-032DF7F85FE0}" type="presOf" srcId="{7CB66376-3169-4B0C-A24A-CD0C35BF6ACA}" destId="{A590BF4D-0BED-4764-A3C2-010E1718C0EB}" srcOrd="1" destOrd="0" presId="urn:microsoft.com/office/officeart/2005/8/layout/target3"/>
    <dgm:cxn modelId="{C72E90E6-71F8-4D75-9A5C-043316092959}" type="presOf" srcId="{CEC6A2E2-C9C9-4520-831D-A5349CC7640E}" destId="{9B3CF48F-1E66-413E-BF45-AC6BAF12CF6D}" srcOrd="1" destOrd="0" presId="urn:microsoft.com/office/officeart/2005/8/layout/target3"/>
    <dgm:cxn modelId="{9298320D-D029-4579-86E6-326D6202F675}" type="presOf" srcId="{CEC6A2E2-C9C9-4520-831D-A5349CC7640E}" destId="{2C00063B-FF29-4A8E-BD40-3D9FCC44673D}" srcOrd="0" destOrd="0" presId="urn:microsoft.com/office/officeart/2005/8/layout/target3"/>
    <dgm:cxn modelId="{5D040E8B-AD7C-4CB5-8632-F366A00DCFC7}" type="presParOf" srcId="{897F1FB0-D835-4AAC-B725-D9A2181D48B7}" destId="{3DBF0459-ADF0-45AB-B230-8E05EA7A07A7}" srcOrd="0" destOrd="0" presId="urn:microsoft.com/office/officeart/2005/8/layout/target3"/>
    <dgm:cxn modelId="{FEF916C1-E338-492C-900A-813E2DC05623}" type="presParOf" srcId="{897F1FB0-D835-4AAC-B725-D9A2181D48B7}" destId="{5E20548A-DAD5-4AE3-A616-CA02A8C43CB7}" srcOrd="1" destOrd="0" presId="urn:microsoft.com/office/officeart/2005/8/layout/target3"/>
    <dgm:cxn modelId="{8472FD35-5308-4C4F-B350-6978166897E2}" type="presParOf" srcId="{897F1FB0-D835-4AAC-B725-D9A2181D48B7}" destId="{2C00063B-FF29-4A8E-BD40-3D9FCC44673D}" srcOrd="2" destOrd="0" presId="urn:microsoft.com/office/officeart/2005/8/layout/target3"/>
    <dgm:cxn modelId="{B725D875-03BD-4F33-969F-895186F60484}" type="presParOf" srcId="{897F1FB0-D835-4AAC-B725-D9A2181D48B7}" destId="{7D9D27E3-777A-403E-AECB-DE7E91F74FEC}" srcOrd="3" destOrd="0" presId="urn:microsoft.com/office/officeart/2005/8/layout/target3"/>
    <dgm:cxn modelId="{C79113C7-3A8E-405C-9F37-F26D69A7D511}" type="presParOf" srcId="{897F1FB0-D835-4AAC-B725-D9A2181D48B7}" destId="{C282DEF5-6013-4E20-B2EB-09DBF1891931}" srcOrd="4" destOrd="0" presId="urn:microsoft.com/office/officeart/2005/8/layout/target3"/>
    <dgm:cxn modelId="{78DF3556-D0AD-4735-A44F-9C38EE76D14A}" type="presParOf" srcId="{897F1FB0-D835-4AAC-B725-D9A2181D48B7}" destId="{885DF62C-2998-46B2-A898-9F9BE587999F}" srcOrd="5" destOrd="0" presId="urn:microsoft.com/office/officeart/2005/8/layout/target3"/>
    <dgm:cxn modelId="{68C06FCC-AC53-44F6-A614-3A030AE4CE47}" type="presParOf" srcId="{897F1FB0-D835-4AAC-B725-D9A2181D48B7}" destId="{9B3CF48F-1E66-413E-BF45-AC6BAF12CF6D}" srcOrd="6" destOrd="0" presId="urn:microsoft.com/office/officeart/2005/8/layout/target3"/>
    <dgm:cxn modelId="{A127E77C-A2D4-49A7-AD81-35C6E4CBC6E9}" type="presParOf" srcId="{897F1FB0-D835-4AAC-B725-D9A2181D48B7}" destId="{E21AA6CD-8354-49CD-B778-C8E2AAA550BE}" srcOrd="7" destOrd="0" presId="urn:microsoft.com/office/officeart/2005/8/layout/target3"/>
    <dgm:cxn modelId="{28405D8B-E41A-414B-BB6C-D635E1D3D8D4}" type="presParOf" srcId="{897F1FB0-D835-4AAC-B725-D9A2181D48B7}" destId="{A590BF4D-0BED-4764-A3C2-010E1718C0EB}" srcOrd="8" destOrd="0" presId="urn:microsoft.com/office/officeart/2005/8/layout/target3"/>
    <dgm:cxn modelId="{2EFFE9D3-14BB-455B-A517-F759DC9D84CD}" type="presParOf" srcId="{897F1FB0-D835-4AAC-B725-D9A2181D48B7}" destId="{0C662C18-2518-4217-957C-547486EC7D0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2E2-174D-4EA3-8533-085E3CDA828A}">
      <dsp:nvSpPr>
        <dsp:cNvPr id="0" name=""/>
        <dsp:cNvSpPr/>
      </dsp:nvSpPr>
      <dsp:spPr>
        <a:xfrm>
          <a:off x="0" y="621188"/>
          <a:ext cx="3108960" cy="31089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DD67-E482-41C1-B609-5B47552AF71D}">
      <dsp:nvSpPr>
        <dsp:cNvPr id="0" name=""/>
        <dsp:cNvSpPr/>
      </dsp:nvSpPr>
      <dsp:spPr>
        <a:xfrm>
          <a:off x="1554480" y="621188"/>
          <a:ext cx="3627120" cy="3108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Program</a:t>
          </a:r>
        </a:p>
      </dsp:txBody>
      <dsp:txXfrm>
        <a:off x="1554480" y="621188"/>
        <a:ext cx="1813560" cy="1476756"/>
      </dsp:txXfrm>
    </dsp:sp>
    <dsp:sp modelId="{D7D13C85-13CD-496E-B423-0DC1B1B8F836}">
      <dsp:nvSpPr>
        <dsp:cNvPr id="0" name=""/>
        <dsp:cNvSpPr/>
      </dsp:nvSpPr>
      <dsp:spPr>
        <a:xfrm>
          <a:off x="816102" y="2097945"/>
          <a:ext cx="1476756" cy="1476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38C09-BCE1-48FE-9A43-1D53C3A613C0}">
      <dsp:nvSpPr>
        <dsp:cNvPr id="0" name=""/>
        <dsp:cNvSpPr/>
      </dsp:nvSpPr>
      <dsp:spPr>
        <a:xfrm>
          <a:off x="1554480" y="2097945"/>
          <a:ext cx="3627120" cy="1476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Team</a:t>
          </a:r>
        </a:p>
      </dsp:txBody>
      <dsp:txXfrm>
        <a:off x="1554480" y="2097945"/>
        <a:ext cx="1813560" cy="1476756"/>
      </dsp:txXfrm>
    </dsp:sp>
    <dsp:sp modelId="{C2DB043B-90DC-413B-9D38-86C60C16F374}">
      <dsp:nvSpPr>
        <dsp:cNvPr id="0" name=""/>
        <dsp:cNvSpPr/>
      </dsp:nvSpPr>
      <dsp:spPr>
        <a:xfrm>
          <a:off x="3368040" y="621188"/>
          <a:ext cx="1813560" cy="14767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Program Teams define and track Initiatives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break down Initiatives into Features that are assigned to Release Cycles</a:t>
          </a:r>
        </a:p>
      </dsp:txBody>
      <dsp:txXfrm>
        <a:off x="3368040" y="621188"/>
        <a:ext cx="1813560" cy="1476756"/>
      </dsp:txXfrm>
    </dsp:sp>
    <dsp:sp modelId="{F70335CA-D276-4977-AA40-B9189ABB6716}">
      <dsp:nvSpPr>
        <dsp:cNvPr id="0" name=""/>
        <dsp:cNvSpPr/>
      </dsp:nvSpPr>
      <dsp:spPr>
        <a:xfrm>
          <a:off x="3368040" y="2097945"/>
          <a:ext cx="1813560" cy="14767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Development Teams break down Features into Stories and track them in Sprint Cycles</a:t>
          </a:r>
        </a:p>
      </dsp:txBody>
      <dsp:txXfrm>
        <a:off x="3368040" y="2097945"/>
        <a:ext cx="1813560" cy="1476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6F0C-BED6-4A8A-94F9-6F2080F1F294}">
      <dsp:nvSpPr>
        <dsp:cNvPr id="0" name=""/>
        <dsp:cNvSpPr/>
      </dsp:nvSpPr>
      <dsp:spPr>
        <a:xfrm>
          <a:off x="3500" y="961493"/>
          <a:ext cx="1579530" cy="130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Product Backlog</a:t>
          </a:r>
        </a:p>
      </dsp:txBody>
      <dsp:txXfrm>
        <a:off x="33481" y="991474"/>
        <a:ext cx="1519568" cy="963652"/>
      </dsp:txXfrm>
    </dsp:sp>
    <dsp:sp modelId="{717FD4D1-136E-451E-864E-57C0047205C7}">
      <dsp:nvSpPr>
        <dsp:cNvPr id="0" name=""/>
        <dsp:cNvSpPr/>
      </dsp:nvSpPr>
      <dsp:spPr>
        <a:xfrm>
          <a:off x="839213" y="1085225"/>
          <a:ext cx="2017518" cy="2017518"/>
        </a:xfrm>
        <a:prstGeom prst="leftCircularArrow">
          <a:avLst>
            <a:gd name="adj1" fmla="val 4511"/>
            <a:gd name="adj2" fmla="val 573548"/>
            <a:gd name="adj3" fmla="val 2349059"/>
            <a:gd name="adj4" fmla="val 9024489"/>
            <a:gd name="adj5" fmla="val 52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B721F-BFEB-4C49-87DF-C5CB403CA33F}">
      <dsp:nvSpPr>
        <dsp:cNvPr id="0" name=""/>
        <dsp:cNvSpPr/>
      </dsp:nvSpPr>
      <dsp:spPr>
        <a:xfrm>
          <a:off x="354506" y="1985108"/>
          <a:ext cx="1404027" cy="55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Define</a:t>
          </a:r>
        </a:p>
      </dsp:txBody>
      <dsp:txXfrm>
        <a:off x="370859" y="2001461"/>
        <a:ext cx="1371321" cy="525629"/>
      </dsp:txXfrm>
    </dsp:sp>
    <dsp:sp modelId="{7A7433AF-D3CD-42C6-8EB5-94C55D024F10}">
      <dsp:nvSpPr>
        <dsp:cNvPr id="0" name=""/>
        <dsp:cNvSpPr/>
      </dsp:nvSpPr>
      <dsp:spPr>
        <a:xfrm>
          <a:off x="2191891" y="961493"/>
          <a:ext cx="1579530" cy="130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Story Acceptance Tests</a:t>
          </a:r>
        </a:p>
      </dsp:txBody>
      <dsp:txXfrm>
        <a:off x="2221872" y="1270641"/>
        <a:ext cx="1519568" cy="963652"/>
      </dsp:txXfrm>
    </dsp:sp>
    <dsp:sp modelId="{C6DEE0C3-30F0-406D-9934-5B8D6BB9CE97}">
      <dsp:nvSpPr>
        <dsp:cNvPr id="0" name=""/>
        <dsp:cNvSpPr/>
      </dsp:nvSpPr>
      <dsp:spPr>
        <a:xfrm>
          <a:off x="3014442" y="71944"/>
          <a:ext cx="2219347" cy="2219347"/>
        </a:xfrm>
        <a:prstGeom prst="circularArrow">
          <a:avLst>
            <a:gd name="adj1" fmla="val 4101"/>
            <a:gd name="adj2" fmla="val 516189"/>
            <a:gd name="adj3" fmla="val 19308300"/>
            <a:gd name="adj4" fmla="val 12575511"/>
            <a:gd name="adj5" fmla="val 47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0ED25-3DA8-464B-8538-C2F34DF162F4}">
      <dsp:nvSpPr>
        <dsp:cNvPr id="0" name=""/>
        <dsp:cNvSpPr/>
      </dsp:nvSpPr>
      <dsp:spPr>
        <a:xfrm>
          <a:off x="2542898" y="682325"/>
          <a:ext cx="1404027" cy="55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Plan</a:t>
          </a:r>
        </a:p>
      </dsp:txBody>
      <dsp:txXfrm>
        <a:off x="2559251" y="698678"/>
        <a:ext cx="1371321" cy="525629"/>
      </dsp:txXfrm>
    </dsp:sp>
    <dsp:sp modelId="{8B129933-910F-4CB8-B538-354DBCC5256D}">
      <dsp:nvSpPr>
        <dsp:cNvPr id="0" name=""/>
        <dsp:cNvSpPr/>
      </dsp:nvSpPr>
      <dsp:spPr>
        <a:xfrm>
          <a:off x="4380283" y="961493"/>
          <a:ext cx="1579530" cy="130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2451-A66A-4FA7-A16C-80D3349FBAD9}">
      <dsp:nvSpPr>
        <dsp:cNvPr id="0" name=""/>
        <dsp:cNvSpPr/>
      </dsp:nvSpPr>
      <dsp:spPr>
        <a:xfrm>
          <a:off x="5215996" y="1085225"/>
          <a:ext cx="2017518" cy="2017518"/>
        </a:xfrm>
        <a:prstGeom prst="leftCircularArrow">
          <a:avLst>
            <a:gd name="adj1" fmla="val 4511"/>
            <a:gd name="adj2" fmla="val 573548"/>
            <a:gd name="adj3" fmla="val 2349059"/>
            <a:gd name="adj4" fmla="val 9024489"/>
            <a:gd name="adj5" fmla="val 52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9C9AF-5E62-4BA4-A253-0A44C0C582F8}">
      <dsp:nvSpPr>
        <dsp:cNvPr id="0" name=""/>
        <dsp:cNvSpPr/>
      </dsp:nvSpPr>
      <dsp:spPr>
        <a:xfrm>
          <a:off x="4731289" y="1985108"/>
          <a:ext cx="1404027" cy="55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Develop</a:t>
          </a:r>
        </a:p>
      </dsp:txBody>
      <dsp:txXfrm>
        <a:off x="4747642" y="2001461"/>
        <a:ext cx="1371321" cy="525629"/>
      </dsp:txXfrm>
    </dsp:sp>
    <dsp:sp modelId="{6FCBC286-6DD3-43FA-8BA6-5DDF148CB257}">
      <dsp:nvSpPr>
        <dsp:cNvPr id="0" name=""/>
        <dsp:cNvSpPr/>
      </dsp:nvSpPr>
      <dsp:spPr>
        <a:xfrm>
          <a:off x="6568674" y="961493"/>
          <a:ext cx="1579530" cy="130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71748-5376-44BC-AC6A-3A060DF2F195}">
      <dsp:nvSpPr>
        <dsp:cNvPr id="0" name=""/>
        <dsp:cNvSpPr/>
      </dsp:nvSpPr>
      <dsp:spPr>
        <a:xfrm>
          <a:off x="7391225" y="71944"/>
          <a:ext cx="2219347" cy="2219347"/>
        </a:xfrm>
        <a:prstGeom prst="circularArrow">
          <a:avLst>
            <a:gd name="adj1" fmla="val 4101"/>
            <a:gd name="adj2" fmla="val 516189"/>
            <a:gd name="adj3" fmla="val 19308300"/>
            <a:gd name="adj4" fmla="val 12575511"/>
            <a:gd name="adj5" fmla="val 47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F5E36-DAEB-47E0-AA32-F9D1929BAC27}">
      <dsp:nvSpPr>
        <dsp:cNvPr id="0" name=""/>
        <dsp:cNvSpPr/>
      </dsp:nvSpPr>
      <dsp:spPr>
        <a:xfrm>
          <a:off x="6919681" y="682325"/>
          <a:ext cx="1404027" cy="55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Test</a:t>
          </a:r>
        </a:p>
      </dsp:txBody>
      <dsp:txXfrm>
        <a:off x="6936034" y="698678"/>
        <a:ext cx="1371321" cy="525629"/>
      </dsp:txXfrm>
    </dsp:sp>
    <dsp:sp modelId="{37A3EEB3-178F-414D-89B5-B42B8EEAD3EE}">
      <dsp:nvSpPr>
        <dsp:cNvPr id="0" name=""/>
        <dsp:cNvSpPr/>
      </dsp:nvSpPr>
      <dsp:spPr>
        <a:xfrm>
          <a:off x="8757066" y="961493"/>
          <a:ext cx="1579530" cy="130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D180B-A7C3-4651-911F-F0A7935872BF}">
      <dsp:nvSpPr>
        <dsp:cNvPr id="0" name=""/>
        <dsp:cNvSpPr/>
      </dsp:nvSpPr>
      <dsp:spPr>
        <a:xfrm>
          <a:off x="9108072" y="1985108"/>
          <a:ext cx="1404027" cy="55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Validate</a:t>
          </a:r>
        </a:p>
      </dsp:txBody>
      <dsp:txXfrm>
        <a:off x="9124425" y="2001461"/>
        <a:ext cx="1371321" cy="525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0459-ADF0-45AB-B230-8E05EA7A07A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0063B-FF29-4A8E-BD40-3D9FCC44673D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Program</a:t>
          </a:r>
        </a:p>
      </dsp:txBody>
      <dsp:txXfrm>
        <a:off x="2175669" y="0"/>
        <a:ext cx="4169965" cy="2066885"/>
      </dsp:txXfrm>
    </dsp:sp>
    <dsp:sp modelId="{C282DEF5-6013-4E20-B2EB-09DBF1891931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DF62C-2998-46B2-A898-9F9BE587999F}">
      <dsp:nvSpPr>
        <dsp:cNvPr id="0" name=""/>
        <dsp:cNvSpPr/>
      </dsp:nvSpPr>
      <dsp:spPr>
        <a:xfrm>
          <a:off x="2175669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Team</a:t>
          </a:r>
        </a:p>
      </dsp:txBody>
      <dsp:txXfrm>
        <a:off x="2175669" y="2066885"/>
        <a:ext cx="4169965" cy="2066885"/>
      </dsp:txXfrm>
    </dsp:sp>
    <dsp:sp modelId="{0C662C18-2518-4217-957C-547486EC7D08}">
      <dsp:nvSpPr>
        <dsp:cNvPr id="0" name=""/>
        <dsp:cNvSpPr/>
      </dsp:nvSpPr>
      <dsp:spPr>
        <a:xfrm>
          <a:off x="6345634" y="2066885"/>
          <a:ext cx="4169965" cy="2066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Scrum Teams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Waterfall Teams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Kanban Team</a:t>
          </a:r>
        </a:p>
      </dsp:txBody>
      <dsp:txXfrm>
        <a:off x="6345634" y="2066885"/>
        <a:ext cx="4169965" cy="206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30T17:45:09.7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E9E7D48E-3DC9-4252-B3A2-3F67893BE6D7}" emma:medium="tactile" emma:mode="ink">
          <msink:context xmlns:msink="http://schemas.microsoft.com/ink/2010/main" type="inkDrawing" rotatedBoundingBox="4837,7708 10165,9359 8901,13439 3573,11788" hotPoints="9394,10966 6845,13515 4296,10966 6845,8417" semanticType="enclosure" shapeName="Circle"/>
        </emma:interpretation>
      </emma:emma>
    </inkml:annotationXML>
    <inkml:trace contextRef="#ctx0" brushRef="#br0">1778 149,'-4'0,"-10"0,-11 4,-18 10,-6 2,-2 0,-6-1,-6 3,-4-2,4-4,-3 0,-3-1,5-4,-2 2,5-1,10-1,4 1,-2 5,-2 4,5-2,1 2,8 2,2 1,-1 11,1 0,3-2,-2 3,-4 5,-3 12,-4 7,3 10,-1 3,-2 5,8-4,1-3,3 9,2 8,-1 20,5-5,6-1,7-6,6 3,1 11,0-5,2-11,2-8,1-10,2 0,0-8,0-7,0 0,0 2,1 4,-1 0,0-3,0-7,9-4,6-11,6-11,2-7,-1 3,-2 0,1 6,-3 1,3 5,7 8,7 10,5 0,10 3,0 1,3-5,2-3,0-6,-5-5,-3-6,-2-8,1-4,1-1,5-4,1 0,6-3,8 1,-2-2,-5-2,5-4,8 7,21 9,-1 1,-4-3,0-1,-8-3,5 0,-9 1,7 7,-1 4,5 5,22 5,1 2,1-3,-13-2,-6-4,-8-2,-13-6,-11-2,-11-6,-11-4,-2-4,-5-3,2-2,3 3,-1 5,2 1,12 3,1 3,0 0,5 0,-4-2,6-3,-2-4,-2 1,-3 4,0-1,-6-2,-2-2,1-3,-4-2,0-1,-2-1,-4 0,9-1,2-3,5-2,-1-8,4-6,9-12,7-9,-5-1,5-3,-2-1,4-11,-4 6,1-2,-1 4,-8-2,6-5,-3 2,-8 7,-4 3,-12 5,1-9,-6-3,-1 2,-5 1,-4 5,-1-4,-4 3,-6 1,0-6,2-3,-1-4,-4 2,-2 3,-3-12,-2-3,-2 5,0 1,0 2,-1-10,0 2,1 4,0 4,0 0,-5 5,0 7,0 8,0 6,2 0,-3 5,0 4,0-4,-3-4,-3 2,-5-2,-3-13,1-3,-8-1,1-6,-5-6,-4-22,-1-2,1 1,-1 3,5 1,4-10,2 5,1 1,-4-3,4 1,-4-2,0 5,0 5,0 6,6 8,1 13,6 12,0 8,-6 5,-3 7,-10 6,-8 1,-9 3,-17-7,-14 1,-5 1,-5-5,1 1,7 3,6 4,3 4,6 2,-11 3,5 1,2 0,6 1,5 0,-12-1,-2 1,4-1,10 0,11 0,6 0,3 0,3 0,1 0,-2 0,-3 0,3 0,-6-4,2-1,4-1,0 2,-2 1,-1 1,-11 1,0 1,5-4,2-2,-3-3,-2-1,4 2,6 2,-2 2,1 2,1 1,2 1,0-4,3-1,3 0,4 1,2 1,2 2,1 0,1 0,0 1,-1 0,1 1,0-1,4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30T17:45:15.84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16AE9C23-9329-4377-B967-39A1F2162810}" emma:medium="tactile" emma:mode="ink">
          <msink:context xmlns:msink="http://schemas.microsoft.com/ink/2010/main" type="inkDrawing" rotatedBoundingBox="13884,5298 19086,6085 18550,9628 13348,8841" hotPoints="19021,7904 15882,9193 13188,7131 16326,5842" semanticType="enclosure" shapeName="Ellipse"/>
        </emma:interpretation>
      </emma:emma>
    </inkml:annotationXML>
    <inkml:trace contextRef="#ctx0" brushRef="#br0">2889 1,'-9'0,"-6"0,-10 0,-12 0,-5 4,-29 10,-10 2,-13-1,-11-3,4-4,-10-3,-3-3,5-1,4-1,12-1,5 5,13 1,7 4,6 0,2 4,-2 2,1 0,7-3,4 1,7 2,-7 7,2 4,0-3,0 4,-1 9,-8 8,1-1,2-2,2 0,-3 5,-9 8,2 7,8-7,8 0,0 12,-9 24,-4 5,8-5,9-6,3 5,8-2,6-10,6-10,7-4,1-4,3-8,2-5,2-1,2 4,2 2,0 1,0 4,1 5,-1 5,1-5,-1 1,0 1,4 7,11 17,9 2,19 3,6-7,-2-12,1-7,8-2,-2-12,4-10,0-9,-2-1,-2 3,-5-6,-8-2,6-3,4-4,-3-2,-5 0,-1 1,-5-2,18 3,3 0,0-5,-1 0,10-2,3-4,1-4,6 2,-1 4,14 0,2-1,-4-4,2-1,-4-3,10-1,6-1,1 0,-8-1,1 1,-12-1,-12 1,-9 0,-4 0,2 0,2 0,4 0,-6 0,-1 0,-6 0,-8 0,-4 0,-4 0,8 0,4 0,-2 0,-5 0,-1 0,0 0,2 0,-3 0,1 0,1 0,1 0,-2 0,5 0,2 0,-3 0,-1 0,-4 0,4 0,-2 0,0 0,2 0,-3 0,-5 0,0 0,3 0,-2 0,0 0,0 0,-4 0,-3 0,1 0,0 0,3-8,-1-4,3-3,-1-3,-3 1,-2-1,-2-1,-3-2,-1 3,0 1,-5-2,-2-2,1-1,6-1,-3-1,5-4,-3-3,-1-3,-1-1,1-15,0-4,-3 0,-2 0,-3-3,-1-9,-2 3,-3-1,-3-1,-3-12,-2-13,0 5,-2 8,1 9,-1 3,0-4,1 6,0 5,0 0,0 1,0 2,0 2,0 6,-5 2,-4 5,-2 1,-3 7,-3 0,-3 2,-2 2,-2 1,-1 1,-4 1,-2 0,0-3,-7-7,-1 0,-7 1,1-6,-1-1,-9-5,-4 0,4 0,-1-1,0 8,6 7,7 3,-1 0,6-1,-3 2,2 0,-6 2,6 0,0 1,-1 0,6 1,4 4,0 1,-8-9,-2 1,1 0,4 5,3 3,4-1,1 4,2 0,0 3,-3 3,3 0,1-3,5-3,2 0,-6 0,-6-3,-7 3,-1 4,0-1,4 3,2 2,3 3,6-6,2-1,1 1,-1 3,-1-2,-1 1,-2 2,0 3,0 1,-1 2,0 0,1 1,-1 1,0-1,0 0,5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30T20:21:29.01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F692CF6F-B926-4D26-842B-F2CBE493F27F}" emma:medium="tactile" emma:mode="ink">
          <msink:context xmlns:msink="http://schemas.microsoft.com/ink/2010/main" type="inkDrawing" rotatedBoundingBox="13874,11417 25213,12694 24667,17545 13328,16268" hotPoints="26460,14946 19769,16892 13311,14277 20001,12332" semanticType="enclosure" shapeName="Ellipse"/>
        </emma:interpretation>
      </emma:emma>
    </inkml:annotationXML>
    <inkml:trace contextRef="#ctx0" brushRef="#br0">938 51,'-8'4,"-7"1,-10 5,-8 4,-4 8,1 5,-6 2,0 0,3-1,-1 4,-5 4,0 5,-9 12,5 1,2-4,-3 2,2 0,2 4,7-3,3 1,8-3,-1 2,1 8,6-2,6-2,5 2,6-2,-2 7,2-3,0-4,2 10,2 18,0 4,0-6,1-4,1 10,3 19,2-1,8 7,10 1,9 6,20 24,6-8,8-11,7-6,7-6,27 11,0-16,2-10,20-8,14-13,32 7,7-8,10-8,19 6,19-3,63 8,-7-9,-13-5,-12-5,-1 4,20 4,-27-11,-18-6,-4-3,6 6,79 2,36 5,0-5,-30-8,-20-8,-58-10,-49-12,-45-8,-36-6,-4-4,-9-2,-4-2,2 1,13 1,26-1,5 1,4-3,1-10,1-15,4-7,-15-1,-15 1,-12-2,-8-6,21-9,-4 1,0 4,-1-1,14-2,17-4,-5 3,-1-10,-14 0,-11-5,2-9,-10 5,-12 2,2-4,-12 6,-9 10,-14 7,-14 7,-8 3,-7-1,7-5,-5 1,-4-1,-1-5,-6 3,-3 0,-3 4,-4-2,-2 2,-4 0,1-14,-3 0,-3 0,-2-1,-4-1,0-14,-2 1,0 1,-1 7,1 8,-1-13,1-2,-1-2,1 0,0-5,0 6,0 9,-4 1,-2 8,-7-8,-3-1,3 5,-2 9,2 5,0-12,-7 1,-1-8,1 3,-2 0,-5-7,2 4,1 0,-4-1,3 1,-2 4,2 8,3 8,-1 12,1 11,-1 6,-1 0,-4-1,-2-2,0 2,-3 4,0 3,1 0,-6-3,-2 0,-5 3,-1 2,1-1,-6 0,-2-2,-5-4,4 0,2 3,1-1,-2-3,-10-2,2 0,3 5,-1 3,-3 3,-8-1,3 1,6 1,4-3,-1 0,2-2,5-1,4 3,1-2,4-4,5 1,-3 3,0 3,3 2,-1-2,-5 1,-5 1,-7-4,-2 1,0 2,-7-3,3 0,4 2,-1-2,0 0,3 2,1 2,3 2,0 1,-3 1,-9 1,2 1,-2-1,-2 0,2 1,-6-1,1 0,-1 0,3 0,0 0,4 0,7 0,0 0,-6 0,-6 0,-4 0,1 0,1 0,3 0,4 0,5 0,4 0,-3 4,-3 6,-1 1,2-1,3-3,-16 2,-7 0,1-2,1 2,0-1,6-1,-16-2,4-2,-2-2,-3 0,5 3,-5 1,9 0,0-1,5-1,7-1,-15-1,-2-1,5 0,7 0,7 0,-2 0,6-1,1 1,5 0,9 0,-5 0,-3 0,4 0,2 0,0 0,-4 0,2 0,5 0,2 0,0 0,-2 0,-1 0,-2 0,-1 0,-13 0,-1 0,2 0,-6 0,-12 0,-6 0,8 0,7 0,8-4,-6-2,3 1,4 0,9 2,-1 1,-7-3,-2-1,4 1,5-3,6-1,-1 2,-2 2,0 2,4 1,1 1,3 1,2-4,-7-1,-7 0,1 1,1-3,5 0,2 0,0 3,3 1,0 1,4-3,3-1,3 1,3 1,2-3,1 0,1 1,-4 1,-2 2,-7 1,-3 2,-3-9,3-2,3 1,0 2,-3 2,2 3,3 1,3 1,3 1,2 1,2-5,-4-1,-1 0,1 0,1 2,1 2,0 0,2 0,0 1,0 0,1 1,-1-1,1 0,3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30T20:21:31.40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FC7668E1-4E13-4A3C-896B-85F3A32C3813}" emma:medium="tactile" emma:mode="ink">
          <msink:context xmlns:msink="http://schemas.microsoft.com/ink/2010/main" type="writingRegion" rotatedBoundingBox="-1948,6263 -1933,6263 -1933,6278 -1948,6278"/>
        </emma:interpretation>
      </emma:emma>
    </inkml:annotationXML>
    <inkml:traceGroup>
      <inkml:annotationXML>
        <emma:emma xmlns:emma="http://www.w3.org/2003/04/emma" version="1.0">
          <emma:interpretation id="{2180E324-42A3-4F7C-9EBF-8C71D332C50A}" emma:medium="tactile" emma:mode="ink">
            <msink:context xmlns:msink="http://schemas.microsoft.com/ink/2010/main" type="paragraph" rotatedBoundingBox="-1948,6263 -1933,6263 -1933,6278 -1948,6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0F4AB2-6302-42D1-AF3F-875EA92AB469}" emma:medium="tactile" emma:mode="ink">
              <msink:context xmlns:msink="http://schemas.microsoft.com/ink/2010/main" type="line" rotatedBoundingBox="-1948,6263 -1933,6263 -1933,6278 -1948,6278"/>
            </emma:interpretation>
          </emma:emma>
        </inkml:annotationXML>
        <inkml:traceGroup>
          <inkml:annotationXML>
            <emma:emma xmlns:emma="http://www.w3.org/2003/04/emma" version="1.0">
              <emma:interpretation id="{D5F6C55C-E557-4EC0-A720-5CEF06897EB9}" emma:medium="tactile" emma:mode="ink">
                <msink:context xmlns:msink="http://schemas.microsoft.com/ink/2010/main" type="inkWord" rotatedBoundingBox="-1948,6263 -1933,6263 -1933,6278 -1948,627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01T03:26:53.8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110C9211-E9E3-4138-9F88-1B64E20FCF3D}" emma:medium="tactile" emma:mode="ink">
          <msink:context xmlns:msink="http://schemas.microsoft.com/ink/2010/main" type="inkDrawing" rotatedBoundingBox="18818,9454 25560,11957 24140,15784 17397,13281" hotPoints="25347,13568 21078,14446 17858,11509 22127,10631" semanticType="enclosure" shapeName="Ellipse"/>
        </emma:interpretation>
      </emma:emma>
    </inkml:annotationXML>
    <inkml:trace contextRef="#ctx0" brushRef="#br0">2272 51,'-5'0,"-9"0,-6 0,-5 0,-10 0,-4 0,-7 0,-5 0,-5 0,-3 0,-3 0,-8 0,-5 0,7 0,9 0,8 0,8 0,7 0,5 0,-4 0,-1 0,2 0,-2 0,1 0,3 0,6 5,3 4,2 2,-4 3,-6-1,2 1,1-1,2-4,2-2,3 1,3 4,-1-1,-1-2,-1-2,2 6,-3 0,-2-1,-2-3,0-3,0-3,0 3,0 0,5 3,2 0,-5 3,-2 0,0 1,-6 7,0 5,1-3,1-4,6-2,3-3,0 0,-4 7,-6 8,-7 3,4 1,3-1,7-1,-1-2,4-2,5 0,2-1,2 4,0-4,2-1,2 0,3-1,2 4,2 3,-4-1,0 0,0-2,1 4,1 4,-7 6,-1 3,0-1,3 0,2 5,2 0,3-1,0-4,1 3,0 2,1-2,-1-2,1 6,-1-3,0 4,0 1,0 9,0 3,4-6,2-9,-1 1,-1-1,3 9,9 3,1-5,3 4,1 1,11 20,-1-1,3-4,0-4,2-5,8 3,-4-2,-4-5,-4-12,-4 1,-1-4,-3-5,0-7,0-4,4-4,2-3,8-1,5 4,1-3,1-6,5 2,7 2,14 6,-4 1,7 1,-1 3,0 0,21 10,4-1,4 4,12 3,11 0,22 5,-2-2,-12-7,-13-11,-13-3,16-2,-8-7,-16-3,-11-5,-9 0,12 9,-5 5,-5 1,-4-3,-2-3,7-6,-6-1,-8-3,-11-5,-3-4,-1-2,-7 7,-6 1,-7-1,-3-2,5-3,0-2,8-1,4-2,3 0,14 0,0-1,6 1,4 0,1-1,1 1,-8 0,-7 0,-10 0,-6 0,-5 0,-7 0,1 0,7 0,17 0,11 0,3 0,1 0,14-8,-4-3,-8 0,0-2,0-3,0 1,-8 4,-8-2,-1-5,-2-1,2-1,-5 2,-3-3,-1 2,3-1,2-5,-1-6,-1-3,0-12,3-10,-3 3,-3-1,-5 0,-1 1,-1 1,-2-3,-8 3,-6 7,-2 6,-6-11,-2-5,-3-2,4 5,-1 7,-2 7,-5 5,-3 1,-3 0,-1-1,-2 0,-1-7,0-5,1 1,-1-13,1-5,-1-9,1-1,0-9,0 1,0 10,0 8,0 11,-8-7,-3-2,-4 0,-3 7,1 0,-5 0,1 5,-4-2,-1-9,-2 1,-4 3,0 5,1 4,1 5,6 1,-2 3,5 4,0 8,5 3,0 6,-1-3,-1 2,-7-1,-3 0,-1-3,0-1,1-1,-3-6,-1 3,2 2,1 4,1 2,-7-5,-2 2,-2 0,0 0,-1-2,2 4,-5-3,0 2,4 4,-13-7,-10-5,-7-1,-4 0,-11-3,-8-1,-1-3,3 0,-8 3,7 6,8 4,9-3,5 4,-16-8,-1 2,5 1,0-4,-12 1,-6 0,5 1,9 6,4 2,6 5,4 1,5 3,6 4,9-2,-8 2,-3-3,6 1,3-6,7-1,8 3,0 0,4 2,-1 3,-4 3,-2-2,-4 1,-10 1,4-2,6 0,3 1,0 3,-2-3,3-9,0-1,3 2,4 4,3 3,2 4,3-3,1 1,1 1,0 1,0 2,0 1,0 0,4-3,1-1,0 0,-2 1,0 1,-2 1,-1 1,0 1,-1 0,0 0,5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30T20:18:34.61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80F25125-21CB-466D-98E0-24A6530224C3}" emma:medium="tactile" emma:mode="ink">
          <msink:context xmlns:msink="http://schemas.microsoft.com/ink/2010/main" type="inkDrawing" rotatedBoundingBox="2571,4376 15529,7333 13458,16410 499,13453" hotPoints="15257,12478 7462,15543 1645,9516 9440,6451" semanticType="enclosure" shapeName="Ellipse"/>
        </emma:interpretation>
      </emma:emma>
    </inkml:annotationXML>
    <inkml:trace contextRef="#ctx0" brushRef="#br0">971 988,'0'4,"-4"2,-10 7,-3 7,-10 12,-10 9,-11 14,-14 23,0 7,-3 5,-7 22,-3 20,-11 39,6-2,12-5,9 9,10 3,6 27,6-5,8-7,10-1,8-5,6 13,3-11,3-20,1-5,4-5,14 0,3-18,2-20,6-22,1-19,8 6,5-6,8-5,12 7,7-1,4 1,6 1,-3 7,2 5,13 17,6 1,4 0,1-7,11 3,29 23,-3-8,5 5,6 2,10 4,33 18,4-10,-4-6,8-6,3-13,19 13,-10-12,-14-5,2-5,-10 1,39 6,-13-6,3-6,9-8,12-7,44 7,-7-12,-16 0,25-5,-15-7,4-12,-24-11,-22-9,-17-3,-16-8,4-3,-16-7,-31-6,-30-4,-20-4,-19-3,-13-1,-6 0,6 0,-1 0,3-4,-2-1,2-4,17-12,-2-3,-10-2,-5-4,5-1,9-7,-6-2,-9 6,7-3,2-4,8-3,-8 2,3-9,3 1,-2 0,27-20,1-2,-1-11,-10 2,13-7,-11 8,-11 5,-1-1,-4 4,-1-7,-12 10,-11 5,0 1,1-2,5-6,-10 5,-7 2,-1-2,3 3,16-21,0 3,-5 0,-5 4,-2-4,10-15,0 2,-11 13,-9 7,-9 0,1-9,-7 7,-6 7,-9 7,-3 3,6-11,0 4,-5 3,-6 6,-5 4,-5-6,-3 3,-2-2,-1-2,0 0,0-6,0-1,0 0,1-2,-1 3,1-9,0 5,0-2,0 3,0-4,1-31,-1-2,0 5,0 7,0 7,0-15,0 6,-9 7,-2 6,0-4,-1-20,-4 4,1 3,-1 1,-2-6,-6-16,1 10,4 10,-3-2,2 4,5-6,1 2,2 15,4 14,2 3,0-3,-1 7,2 11,1 3,-7-3,-1-8,1 3,2 0,3 5,3 1,1 1,1 5,-3 4,-5 0,-2 5,2 4,2 5,-2 7,1 1,1-5,2-2,-2 1,-4 1,0 1,-3 1,-3 1,2 1,-1 5,2 1,-5 0,-8-10,-7 1,-7 0,-4 2,-20-5,-3-4,-3-1,3 6,0 0,8 4,1 3,-2 6,-8-8,-3 1,-4-4,0 3,3 1,11 1,3 0,8 4,-1 5,0 5,-3-9,-5 0,4 1,-6 5,-1 0,2-3,4 2,2 3,7 3,-2-1,0-4,-12 0,-9-1,3 0,2 4,-1-6,-6 0,5 2,-3 0,-1 1,-2-1,-8 2,5 2,3 3,1 3,-3 1,-22 2,-4 0,-4 1,2-1,-5 1,-19-1,0 0,6 1,2-1,-4 0,-14-5,8 0,1-1,5-2,0-1,-14-7,9 0,9 2,0 4,4-1,-12-3,3 1,10-1,8 1,10 4,-13 2,5-1,2 1,4 1,4 2,-10-3,4 0,-1 2,3 0,11 3,-5 0,5 1,5 1,3 1,4-1,-11 0,1 0,2 1,-9-1,-1 0,-11 0,9 0,4 0,5 0,0 0,-18 0,-4 0,0 0,1 0,-1 0,-8 0,12 0,7 4,-1 6,9 0,-7 9,6-1,1 2,3-3,0 0,-2-3,10-4,10 1,4 2,0-1,-4 2,-1-1,1-4,2 10,10 2,-8 1,0 1,10 1,7-3,11-2,-5 9,1-1,3-4,3 2,0 1,2 4,1-2,3 1,2-3,-3 2,0 0,0 0,1-5,6-2,3-5,4 0,1-4,-1-4,-3 6,-1 4,-2 4,-2-3,4 1,1-4,-1-5,-1 1,-1-2,4 1,-1-1,0-2,3 1,4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3819-52A0-4395-A843-D702150E4CA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66E2-0B63-428E-8CD8-29BE14FCE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66E2-0B63-428E-8CD8-29BE14FCE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3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E695-3911-4C2D-A418-A794E5BB1734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938-AAF4-466A-A811-471C159248F7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810-A24E-44A6-B1C0-FEC986CAC2F4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821D-E18B-414B-8408-E40788E040A2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5D47-8933-4848-AD2E-4376DCA8DB8F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D483-CEA1-457E-8650-AEE92C87EAF1}" type="datetime1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3AF5-C63E-48E0-B813-C88CAC33FCB9}" type="datetime1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6C7A-BBC9-450F-9C4E-C1EE373C4B54}" type="datetime1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15B1-555E-48CE-9D90-AAB74B20D86C}" type="datetime1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3692-1C96-42FD-96CB-8AF9A16887D4}" type="datetime1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475-226D-4FBA-9C04-CFF82127F106}" type="datetime1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3EE7-95BB-4ADA-BE65-B9A0071522B2}" type="datetime1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2017 People First Platform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E83F-1771-4E3E-8070-1CD341EC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2.xml"/><Relationship Id="rId4" Type="http://schemas.openxmlformats.org/officeDocument/2006/relationships/image" Target="../media/image80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Scaled Agile Requirements: What, When &amp; 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Kim Hardy, Agile Coach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390862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Activities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986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54903" y="3124482"/>
              <a:ext cx="1955160" cy="1528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5901" y="3115482"/>
                <a:ext cx="1973163" cy="15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881383" y="2050242"/>
              <a:ext cx="1875600" cy="1235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383" y="2041242"/>
                <a:ext cx="1893600" cy="12531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Right 15"/>
          <p:cNvSpPr/>
          <p:nvPr/>
        </p:nvSpPr>
        <p:spPr>
          <a:xfrm>
            <a:off x="838200" y="1384732"/>
            <a:ext cx="1051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Timeline (1 to 4 weeks)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4908743" y="4393842"/>
              <a:ext cx="4076640" cy="1753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9743" y="4384842"/>
                <a:ext cx="4094640" cy="17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-701497" y="2254722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71107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690562"/>
            <a:ext cx="9572625" cy="547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387649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2" y="614337"/>
            <a:ext cx="8603158" cy="56666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347875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Cycle Activities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4303"/>
            <a:ext cx="10515600" cy="3763859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838200" y="1384732"/>
            <a:ext cx="1051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Timeline (1 to 4 weeks)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15063" y="3727842"/>
              <a:ext cx="2470320" cy="159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7063" y="3709842"/>
                <a:ext cx="2506320" cy="16264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68382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8" y="643303"/>
            <a:ext cx="8789864" cy="55729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31780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1664"/>
            <a:ext cx="10515600" cy="17926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Waterfall</a:t>
            </a:r>
            <a:br>
              <a:rPr lang="en-US" dirty="0"/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&amp; When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200053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© 2017 People First Platform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29080" y="10294"/>
            <a:ext cx="8810625" cy="6705600"/>
            <a:chOff x="1629080" y="10294"/>
            <a:chExt cx="8810625" cy="6705600"/>
          </a:xfrm>
        </p:grpSpPr>
        <p:grpSp>
          <p:nvGrpSpPr>
            <p:cNvPr id="8" name="Group 7"/>
            <p:cNvGrpSpPr/>
            <p:nvPr/>
          </p:nvGrpSpPr>
          <p:grpSpPr>
            <a:xfrm>
              <a:off x="1629080" y="10294"/>
              <a:ext cx="8810625" cy="6705600"/>
              <a:chOff x="1629080" y="10294"/>
              <a:chExt cx="8810625" cy="6705600"/>
            </a:xfrm>
          </p:grpSpPr>
          <p:pic>
            <p:nvPicPr>
              <p:cNvPr id="2052" name="Picture 4" descr="http://scalingsoftwareagilityblog.com/wp-content/uploads/2010/11/screen-shot-2010-11-29-at-3-54-36-pm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9080" y="10294"/>
                <a:ext cx="8810625" cy="670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14969" y="3213464"/>
                <a:ext cx="1454332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Strategic Theme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97383" y="3289664"/>
                <a:ext cx="910046" cy="3701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Initiative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17817" y="4219304"/>
                <a:ext cx="1075509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Business Initiative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85211" y="4219304"/>
                <a:ext cx="1196852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Enabler Initiative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533313" y="1136342"/>
              <a:ext cx="2228295" cy="93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8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/>
          <p:cNvSpPr/>
          <p:nvPr/>
        </p:nvSpPr>
        <p:spPr>
          <a:xfrm>
            <a:off x="838200" y="1384732"/>
            <a:ext cx="10515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33415"/>
              </p:ext>
            </p:extLst>
          </p:nvPr>
        </p:nvGraphicFramePr>
        <p:xfrm>
          <a:off x="838200" y="1825624"/>
          <a:ext cx="10515600" cy="322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520343" y="2218722"/>
              <a:ext cx="4692600" cy="334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344" y="2209722"/>
                <a:ext cx="4710599" cy="33588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4748" y="5242206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N V E S T</a:t>
            </a:r>
          </a:p>
        </p:txBody>
      </p:sp>
      <p:sp>
        <p:nvSpPr>
          <p:cNvPr id="6" name="Multiplication Sign 5"/>
          <p:cNvSpPr/>
          <p:nvPr/>
        </p:nvSpPr>
        <p:spPr>
          <a:xfrm>
            <a:off x="7856736" y="525113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910" y="6017796"/>
            <a:ext cx="10537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http://www.scaledagileframework.com/mixing-agile-and-waterfall-development-in-the-scaled-agile-framework/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Program Frameworks</a:t>
            </a: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085" y="1619667"/>
            <a:ext cx="6509830" cy="43513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33736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Team Frameworks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632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303079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No matter what software development life-cycle (SDLC) is used to support development in your organization (waterfall, Scrum, SAFe, Kanban, etc.), they are each driven by requirements. But what kind of requirements? </a:t>
            </a:r>
            <a:r>
              <a:rPr lang="en-US" altLang="en-US" i="1" dirty="0">
                <a:latin typeface="Arial" panose="020B0604020202020204" pitchFamily="34" charset="0"/>
                <a:ea typeface="Calibri" panose="020F0502020204030204" pitchFamily="34" charset="0"/>
              </a:rPr>
              <a:t>That is the question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This presentation explores the what, when and how of scaled agile requirements and how they can support any life-cycle you choose.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58490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42" y="690654"/>
            <a:ext cx="8812316" cy="51578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949910" y="6017796"/>
            <a:ext cx="10537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http://www.scaledagileframework.com/mixing-agile-and-waterfall-development-in-the-scaled-agile-framework/</a:t>
            </a:r>
          </a:p>
        </p:txBody>
      </p:sp>
    </p:spTree>
    <p:extLst>
      <p:ext uri="{BB962C8B-B14F-4D97-AF65-F5344CB8AC3E}">
        <p14:creationId xmlns:p14="http://schemas.microsoft.com/office/powerpoint/2010/main" val="33474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73" y="2272683"/>
            <a:ext cx="10515600" cy="1774887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/>
              <a:t> are Scaled Agile Requirements?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82857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12" y="2405849"/>
            <a:ext cx="10344607" cy="22318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7141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1" y="0"/>
            <a:ext cx="1061733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77187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56704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People First Platform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9282" y="195308"/>
            <a:ext cx="8810625" cy="5757106"/>
            <a:chOff x="1629080" y="958788"/>
            <a:chExt cx="8810625" cy="5757106"/>
          </a:xfrm>
        </p:grpSpPr>
        <p:grpSp>
          <p:nvGrpSpPr>
            <p:cNvPr id="8" name="Group 7"/>
            <p:cNvGrpSpPr/>
            <p:nvPr/>
          </p:nvGrpSpPr>
          <p:grpSpPr>
            <a:xfrm>
              <a:off x="1629080" y="958788"/>
              <a:ext cx="8810625" cy="5757106"/>
              <a:chOff x="1629080" y="958788"/>
              <a:chExt cx="8810625" cy="5757106"/>
            </a:xfrm>
          </p:grpSpPr>
          <p:pic>
            <p:nvPicPr>
              <p:cNvPr id="2052" name="Picture 4" descr="http://scalingsoftwareagilityblog.com/wp-content/uploads/2010/11/screen-shot-2010-11-29-at-3-54-36-pm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45"/>
              <a:stretch/>
            </p:blipFill>
            <p:spPr bwMode="auto">
              <a:xfrm>
                <a:off x="1629080" y="958788"/>
                <a:ext cx="8810625" cy="5757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14969" y="3213464"/>
                <a:ext cx="1454332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Strategic Theme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97383" y="3289664"/>
                <a:ext cx="910046" cy="3701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Initiative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17817" y="4219304"/>
                <a:ext cx="1075509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Business Initiative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85211" y="4219304"/>
                <a:ext cx="1196852" cy="5225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Enabler Initiative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533313" y="1136342"/>
              <a:ext cx="2228295" cy="93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94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47" y="2357171"/>
            <a:ext cx="10515600" cy="174825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Agile Release Cycles</a:t>
            </a:r>
            <a:br>
              <a:rPr lang="en-US" dirty="0"/>
            </a:b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&amp; How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114259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Release Cycle Development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369386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07587"/>
            <a:ext cx="5181600" cy="23874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People First Platform</a:t>
            </a:r>
          </a:p>
        </p:txBody>
      </p:sp>
    </p:spTree>
    <p:extLst>
      <p:ext uri="{BB962C8B-B14F-4D97-AF65-F5344CB8AC3E}">
        <p14:creationId xmlns:p14="http://schemas.microsoft.com/office/powerpoint/2010/main" val="294490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302</Words>
  <Application>Microsoft Office PowerPoint</Application>
  <PresentationFormat>Widescreen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Scaled Agile Requirements: What, When &amp; How</vt:lpstr>
      <vt:lpstr>Topics</vt:lpstr>
      <vt:lpstr>What are Scaled Agile Requirements?</vt:lpstr>
      <vt:lpstr>PowerPoint Presentation</vt:lpstr>
      <vt:lpstr>PowerPoint Presentation</vt:lpstr>
      <vt:lpstr>PowerPoint Presentation</vt:lpstr>
      <vt:lpstr>PowerPoint Presentation</vt:lpstr>
      <vt:lpstr> Agile Release Cycles When &amp; How</vt:lpstr>
      <vt:lpstr>Agile Release Cycle Development</vt:lpstr>
      <vt:lpstr>Definition Activities</vt:lpstr>
      <vt:lpstr>PowerPoint Presentation</vt:lpstr>
      <vt:lpstr>PowerPoint Presentation</vt:lpstr>
      <vt:lpstr>Sprint Cycle Activities</vt:lpstr>
      <vt:lpstr>PowerPoint Presentation</vt:lpstr>
      <vt:lpstr>Waterfall What &amp; When</vt:lpstr>
      <vt:lpstr>PowerPoint Presentation</vt:lpstr>
      <vt:lpstr>Waterfall</vt:lpstr>
      <vt:lpstr>Different Program Frameworks</vt:lpstr>
      <vt:lpstr>Different Team Frameworks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Scaled Agile Requirements</dc:title>
  <dc:creator>Kim Hardy</dc:creator>
  <cp:lastModifiedBy>Kim Hardy</cp:lastModifiedBy>
  <cp:revision>45</cp:revision>
  <dcterms:created xsi:type="dcterms:W3CDTF">2017-05-26T19:35:11Z</dcterms:created>
  <dcterms:modified xsi:type="dcterms:W3CDTF">2017-06-06T17:16:31Z</dcterms:modified>
</cp:coreProperties>
</file>