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3" r:id="rId5"/>
  </p:sldMasterIdLst>
  <p:notesMasterIdLst>
    <p:notesMasterId r:id="rId26"/>
  </p:notesMasterIdLst>
  <p:sldIdLst>
    <p:sldId id="256" r:id="rId6"/>
    <p:sldId id="279" r:id="rId7"/>
    <p:sldId id="321" r:id="rId8"/>
    <p:sldId id="1150" r:id="rId9"/>
    <p:sldId id="1149" r:id="rId10"/>
    <p:sldId id="1155" r:id="rId11"/>
    <p:sldId id="1156" r:id="rId12"/>
    <p:sldId id="1157" r:id="rId13"/>
    <p:sldId id="1145" r:id="rId14"/>
    <p:sldId id="262" r:id="rId15"/>
    <p:sldId id="1138" r:id="rId16"/>
    <p:sldId id="1148" r:id="rId17"/>
    <p:sldId id="273" r:id="rId18"/>
    <p:sldId id="508" r:id="rId19"/>
    <p:sldId id="1151" r:id="rId20"/>
    <p:sldId id="1144" r:id="rId21"/>
    <p:sldId id="1140" r:id="rId22"/>
    <p:sldId id="1135" r:id="rId23"/>
    <p:sldId id="258" r:id="rId24"/>
    <p:sldId id="11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DFC604-26D5-45C7-A3A6-CB88FCDFDFA0}">
          <p14:sldIdLst>
            <p14:sldId id="256"/>
            <p14:sldId id="279"/>
            <p14:sldId id="321"/>
          </p14:sldIdLst>
        </p14:section>
        <p14:section name="Em's Presentation" id="{5E867929-4DAD-4741-823C-27733D33C75F}">
          <p14:sldIdLst>
            <p14:sldId id="1150"/>
            <p14:sldId id="1149"/>
            <p14:sldId id="1155"/>
            <p14:sldId id="1156"/>
            <p14:sldId id="1157"/>
            <p14:sldId id="1145"/>
            <p14:sldId id="262"/>
            <p14:sldId id="1138"/>
            <p14:sldId id="1148"/>
            <p14:sldId id="273"/>
            <p14:sldId id="508"/>
            <p14:sldId id="1151"/>
            <p14:sldId id="1144"/>
            <p14:sldId id="1140"/>
          </p14:sldIdLst>
        </p14:section>
        <p14:section name="Q&amp;A and Wrap-Up" id="{0CFC7F6F-306D-4ECC-A383-6B34ABAF57C5}">
          <p14:sldIdLst>
            <p14:sldId id="1135"/>
            <p14:sldId id="258"/>
            <p14:sldId id="11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3C"/>
    <a:srgbClr val="DB6018"/>
    <a:srgbClr val="007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98D2D-1C87-4A36-8719-5CC3EF7B769E}" v="52" dt="2021-05-09T12:44:07.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3403" autoAdjust="0"/>
  </p:normalViewPr>
  <p:slideViewPr>
    <p:cSldViewPr snapToGrid="0">
      <p:cViewPr varScale="1">
        <p:scale>
          <a:sx n="53" d="100"/>
          <a:sy n="53" d="100"/>
        </p:scale>
        <p:origin x="13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481A7-0C80-44B5-A869-9C664035A089}" type="doc">
      <dgm:prSet loTypeId="urn:microsoft.com/office/officeart/2005/8/layout/pList2" loCatId="list" qsTypeId="urn:microsoft.com/office/officeart/2005/8/quickstyle/simple4" qsCatId="simple" csTypeId="urn:microsoft.com/office/officeart/2005/8/colors/colorful1" csCatId="colorful" phldr="1"/>
      <dgm:spPr/>
    </dgm:pt>
    <dgm:pt modelId="{C96C159B-F9CF-4A42-B29A-E111537E2858}">
      <dgm:prSet phldrT="[Text]" custT="1"/>
      <dgm:spPr>
        <a:solidFill>
          <a:srgbClr val="DB6018"/>
        </a:solidFill>
        <a:ln>
          <a:noFill/>
        </a:ln>
        <a:effectLst/>
      </dgm:spPr>
      <dgm:t>
        <a:bodyPr spcFirstLastPara="0" vert="horz" wrap="square" lIns="177800" tIns="177800" rIns="177800" bIns="177800" numCol="1" spcCol="1270" anchor="t" anchorCtr="0"/>
        <a:lstStyle/>
        <a:p>
          <a:pPr marL="0" lvl="0" indent="0" algn="ctr" defTabSz="1111250">
            <a:lnSpc>
              <a:spcPct val="90000"/>
            </a:lnSpc>
            <a:spcBef>
              <a:spcPct val="0"/>
            </a:spcBef>
            <a:spcAft>
              <a:spcPct val="35000"/>
            </a:spcAft>
            <a:buNone/>
          </a:pPr>
          <a:r>
            <a:rPr lang="en-US" sz="3300" kern="1200" baseline="0" dirty="0">
              <a:solidFill>
                <a:prstClr val="white"/>
              </a:solidFill>
              <a:latin typeface="IBM Plex Sans Medium"/>
              <a:ea typeface="+mn-ea"/>
              <a:cs typeface="+mn-cs"/>
            </a:rPr>
            <a:t>Product</a:t>
          </a:r>
        </a:p>
      </dgm:t>
    </dgm:pt>
    <dgm:pt modelId="{BB11DE99-E88A-46A0-A4E3-456E31FE7390}" type="parTrans" cxnId="{6BD308DA-F5DC-4084-B5A4-EAF1A2AFAFE8}">
      <dgm:prSet/>
      <dgm:spPr/>
      <dgm:t>
        <a:bodyPr/>
        <a:lstStyle/>
        <a:p>
          <a:endParaRPr lang="en-US"/>
        </a:p>
      </dgm:t>
    </dgm:pt>
    <dgm:pt modelId="{8A8B8BD5-F892-496F-9D90-B99D3E95F541}" type="sibTrans" cxnId="{6BD308DA-F5DC-4084-B5A4-EAF1A2AFAFE8}">
      <dgm:prSet/>
      <dgm:spPr/>
      <dgm:t>
        <a:bodyPr/>
        <a:lstStyle/>
        <a:p>
          <a:endParaRPr lang="en-US"/>
        </a:p>
      </dgm:t>
    </dgm:pt>
    <dgm:pt modelId="{80025507-EFCB-4848-ADA8-7B88D6C7F063}">
      <dgm:prSet phldrT="[Text]"/>
      <dgm:spPr/>
      <dgm:t>
        <a:bodyPr/>
        <a:lstStyle/>
        <a:p>
          <a:r>
            <a:rPr lang="en-US" dirty="0"/>
            <a:t>Product Ownership</a:t>
          </a:r>
        </a:p>
      </dgm:t>
    </dgm:pt>
    <dgm:pt modelId="{3C8C9A3C-518D-4DF6-85F0-188BC7CA4A3D}" type="parTrans" cxnId="{92EBF1E4-6213-4EF2-89DB-038FE84A3135}">
      <dgm:prSet/>
      <dgm:spPr/>
      <dgm:t>
        <a:bodyPr/>
        <a:lstStyle/>
        <a:p>
          <a:endParaRPr lang="en-US"/>
        </a:p>
      </dgm:t>
    </dgm:pt>
    <dgm:pt modelId="{11D015CA-369F-445F-A6BF-3E26356BB3C1}" type="sibTrans" cxnId="{92EBF1E4-6213-4EF2-89DB-038FE84A3135}">
      <dgm:prSet/>
      <dgm:spPr/>
      <dgm:t>
        <a:bodyPr/>
        <a:lstStyle/>
        <a:p>
          <a:endParaRPr lang="en-US"/>
        </a:p>
      </dgm:t>
    </dgm:pt>
    <dgm:pt modelId="{0151E321-B245-42C5-92B6-B90521BF173F}">
      <dgm:prSet phldrT="[Text]" custT="1"/>
      <dgm:spPr>
        <a:gradFill rotWithShape="0">
          <a:gsLst>
            <a:gs pos="0">
              <a:srgbClr val="00313C">
                <a:hueOff val="0"/>
                <a:satOff val="0"/>
                <a:lumOff val="0"/>
                <a:alphaOff val="0"/>
                <a:satMod val="103000"/>
                <a:lumMod val="102000"/>
                <a:tint val="94000"/>
              </a:srgbClr>
            </a:gs>
            <a:gs pos="50000">
              <a:srgbClr val="00313C">
                <a:hueOff val="0"/>
                <a:satOff val="0"/>
                <a:lumOff val="0"/>
                <a:alphaOff val="0"/>
                <a:satMod val="110000"/>
                <a:lumMod val="100000"/>
                <a:shade val="100000"/>
              </a:srgbClr>
            </a:gs>
            <a:gs pos="100000">
              <a:srgbClr val="00313C">
                <a:hueOff val="0"/>
                <a:satOff val="0"/>
                <a:lumOff val="0"/>
                <a:alphaOff val="0"/>
                <a:lumMod val="99000"/>
                <a:satMod val="120000"/>
                <a:shade val="78000"/>
              </a:srgbClr>
            </a:gs>
          </a:gsLst>
          <a:lin ang="5400000" scaled="0"/>
        </a:gradFill>
        <a:ln>
          <a:noFill/>
        </a:ln>
        <a:effectLst/>
      </dgm:spPr>
      <dgm:t>
        <a:bodyPr spcFirstLastPara="0" vert="horz" wrap="square" lIns="177800" tIns="177800" rIns="177800" bIns="177800" numCol="1" spcCol="1270" anchor="t" anchorCtr="0"/>
        <a:lstStyle/>
        <a:p>
          <a:pPr marL="0" lvl="0" indent="0" algn="ctr" defTabSz="1111250">
            <a:lnSpc>
              <a:spcPct val="90000"/>
            </a:lnSpc>
            <a:spcBef>
              <a:spcPct val="0"/>
            </a:spcBef>
            <a:spcAft>
              <a:spcPct val="35000"/>
            </a:spcAft>
            <a:buNone/>
          </a:pPr>
          <a:r>
            <a:rPr lang="en-US" sz="3000" kern="1200" baseline="0" dirty="0">
              <a:solidFill>
                <a:prstClr val="white"/>
              </a:solidFill>
              <a:latin typeface="IBM Plex Sans Medium"/>
              <a:ea typeface="+mn-ea"/>
              <a:cs typeface="+mn-cs"/>
            </a:rPr>
            <a:t>Techniques</a:t>
          </a:r>
        </a:p>
      </dgm:t>
    </dgm:pt>
    <dgm:pt modelId="{961E97CA-C88B-4C53-98D9-236B0DE0334E}" type="sibTrans" cxnId="{558FFD1D-B20D-4C6F-86AC-1FA235196AFF}">
      <dgm:prSet/>
      <dgm:spPr/>
      <dgm:t>
        <a:bodyPr/>
        <a:lstStyle/>
        <a:p>
          <a:endParaRPr lang="en-US"/>
        </a:p>
      </dgm:t>
    </dgm:pt>
    <dgm:pt modelId="{3F4E6135-1E4F-45EF-BEDC-4D55E130933B}" type="parTrans" cxnId="{558FFD1D-B20D-4C6F-86AC-1FA235196AFF}">
      <dgm:prSet/>
      <dgm:spPr/>
      <dgm:t>
        <a:bodyPr/>
        <a:lstStyle/>
        <a:p>
          <a:endParaRPr lang="en-US"/>
        </a:p>
      </dgm:t>
    </dgm:pt>
    <dgm:pt modelId="{273B1A68-7DEE-4613-AC16-95472EBE0644}" type="pres">
      <dgm:prSet presAssocID="{D43481A7-0C80-44B5-A869-9C664035A089}" presName="Name0" presStyleCnt="0">
        <dgm:presLayoutVars>
          <dgm:dir/>
          <dgm:resizeHandles val="exact"/>
        </dgm:presLayoutVars>
      </dgm:prSet>
      <dgm:spPr/>
    </dgm:pt>
    <dgm:pt modelId="{842ACCB7-2B0B-4B4D-B943-17B5BA4B791C}" type="pres">
      <dgm:prSet presAssocID="{D43481A7-0C80-44B5-A869-9C664035A089}" presName="bkgdShp" presStyleLbl="alignAccFollowNode1" presStyleIdx="0" presStyleCnt="1"/>
      <dgm:spPr/>
    </dgm:pt>
    <dgm:pt modelId="{CC83B0E3-45C5-4467-B0B1-B77C9772E1D7}" type="pres">
      <dgm:prSet presAssocID="{D43481A7-0C80-44B5-A869-9C664035A089}" presName="linComp" presStyleCnt="0"/>
      <dgm:spPr/>
    </dgm:pt>
    <dgm:pt modelId="{05C48AF3-A685-45AF-9E12-4F016FD92C1C}" type="pres">
      <dgm:prSet presAssocID="{C96C159B-F9CF-4A42-B29A-E111537E2858}" presName="compNode" presStyleCnt="0"/>
      <dgm:spPr/>
    </dgm:pt>
    <dgm:pt modelId="{32D81CDB-12C2-4B48-98F2-87B5074AED2D}" type="pres">
      <dgm:prSet presAssocID="{C96C159B-F9CF-4A42-B29A-E111537E2858}" presName="node" presStyleLbl="node1" presStyleIdx="0" presStyleCnt="3">
        <dgm:presLayoutVars>
          <dgm:bulletEnabled val="1"/>
        </dgm:presLayoutVars>
      </dgm:prSet>
      <dgm:spPr>
        <a:xfrm rot="10800000">
          <a:off x="274069" y="2393442"/>
          <a:ext cx="1977772" cy="2925318"/>
        </a:xfrm>
        <a:prstGeom prst="round2SameRect">
          <a:avLst>
            <a:gd name="adj1" fmla="val 10500"/>
            <a:gd name="adj2" fmla="val 0"/>
          </a:avLst>
        </a:prstGeom>
      </dgm:spPr>
    </dgm:pt>
    <dgm:pt modelId="{C3619F12-266D-4990-BD80-FF253A19092B}" type="pres">
      <dgm:prSet presAssocID="{C96C159B-F9CF-4A42-B29A-E111537E2858}" presName="invisiNode" presStyleLbl="node1" presStyleIdx="0" presStyleCnt="3"/>
      <dgm:spPr/>
    </dgm:pt>
    <dgm:pt modelId="{E299CBD6-1F66-4AF2-AACE-1E2FF785D624}" type="pres">
      <dgm:prSet presAssocID="{C96C159B-F9CF-4A42-B29A-E111537E285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Barista making coffee art"/>
        </a:ext>
      </dgm:extLst>
    </dgm:pt>
    <dgm:pt modelId="{1264204E-0526-40BA-9C26-90F13DC75631}" type="pres">
      <dgm:prSet presAssocID="{8A8B8BD5-F892-496F-9D90-B99D3E95F541}" presName="sibTrans" presStyleLbl="sibTrans2D1" presStyleIdx="0" presStyleCnt="0"/>
      <dgm:spPr/>
    </dgm:pt>
    <dgm:pt modelId="{A25FDD87-C633-4861-9150-38C39A20F420}" type="pres">
      <dgm:prSet presAssocID="{80025507-EFCB-4848-ADA8-7B88D6C7F063}" presName="compNode" presStyleCnt="0"/>
      <dgm:spPr/>
    </dgm:pt>
    <dgm:pt modelId="{8E3AD728-B97C-4EC8-A2A4-F216C7A3B3E6}" type="pres">
      <dgm:prSet presAssocID="{80025507-EFCB-4848-ADA8-7B88D6C7F063}" presName="node" presStyleLbl="node1" presStyleIdx="1" presStyleCnt="3">
        <dgm:presLayoutVars>
          <dgm:bulletEnabled val="1"/>
        </dgm:presLayoutVars>
      </dgm:prSet>
      <dgm:spPr/>
    </dgm:pt>
    <dgm:pt modelId="{6DD2113C-968A-496A-898C-E5CFC6BDF1B0}" type="pres">
      <dgm:prSet presAssocID="{80025507-EFCB-4848-ADA8-7B88D6C7F063}" presName="invisiNode" presStyleLbl="node1" presStyleIdx="1" presStyleCnt="3"/>
      <dgm:spPr/>
    </dgm:pt>
    <dgm:pt modelId="{876C3E8E-B380-4F46-88E5-6F0D25481D82}" type="pres">
      <dgm:prSet presAssocID="{80025507-EFCB-4848-ADA8-7B88D6C7F063}" presName="imagNode" presStyleLbl="fgImgPlace1" presStyleIdx="1" presStyleCnt="3"/>
      <dgm:spPr>
        <a:blipFill>
          <a:blip xmlns:r="http://schemas.openxmlformats.org/officeDocument/2006/relationships" r:embed="rId2"/>
          <a:srcRect/>
          <a:stretch>
            <a:fillRect t="-1000" b="-1000"/>
          </a:stretch>
        </a:blipFill>
      </dgm:spPr>
    </dgm:pt>
    <dgm:pt modelId="{7E0A8DCC-C3A5-480E-8044-AB85058DEC26}" type="pres">
      <dgm:prSet presAssocID="{11D015CA-369F-445F-A6BF-3E26356BB3C1}" presName="sibTrans" presStyleLbl="sibTrans2D1" presStyleIdx="0" presStyleCnt="0"/>
      <dgm:spPr/>
    </dgm:pt>
    <dgm:pt modelId="{EB59AD6B-A7DB-40E0-BD86-F0699BA7CCD0}" type="pres">
      <dgm:prSet presAssocID="{0151E321-B245-42C5-92B6-B90521BF173F}" presName="compNode" presStyleCnt="0"/>
      <dgm:spPr/>
    </dgm:pt>
    <dgm:pt modelId="{A5BCA6D8-2DC6-4715-AB63-CA933203B141}" type="pres">
      <dgm:prSet presAssocID="{0151E321-B245-42C5-92B6-B90521BF173F}" presName="node" presStyleLbl="node1" presStyleIdx="2" presStyleCnt="3">
        <dgm:presLayoutVars>
          <dgm:bulletEnabled val="1"/>
        </dgm:presLayoutVars>
      </dgm:prSet>
      <dgm:spPr>
        <a:xfrm rot="10800000">
          <a:off x="4625168" y="2393442"/>
          <a:ext cx="1977772" cy="2925318"/>
        </a:xfrm>
        <a:prstGeom prst="round2SameRect">
          <a:avLst>
            <a:gd name="adj1" fmla="val 10500"/>
            <a:gd name="adj2" fmla="val 0"/>
          </a:avLst>
        </a:prstGeom>
      </dgm:spPr>
    </dgm:pt>
    <dgm:pt modelId="{F18F203D-B4EF-4CFB-AE75-742C5E9DB1BC}" type="pres">
      <dgm:prSet presAssocID="{0151E321-B245-42C5-92B6-B90521BF173F}" presName="invisiNode" presStyleLbl="node1" presStyleIdx="2" presStyleCnt="3"/>
      <dgm:spPr/>
    </dgm:pt>
    <dgm:pt modelId="{B17B2932-3872-4340-B701-26CE6C452321}" type="pres">
      <dgm:prSet presAssocID="{0151E321-B245-42C5-92B6-B90521BF173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Man taking adhesive note from a glass wall in an office"/>
        </a:ext>
      </dgm:extLst>
    </dgm:pt>
  </dgm:ptLst>
  <dgm:cxnLst>
    <dgm:cxn modelId="{558FFD1D-B20D-4C6F-86AC-1FA235196AFF}" srcId="{D43481A7-0C80-44B5-A869-9C664035A089}" destId="{0151E321-B245-42C5-92B6-B90521BF173F}" srcOrd="2" destOrd="0" parTransId="{3F4E6135-1E4F-45EF-BEDC-4D55E130933B}" sibTransId="{961E97CA-C88B-4C53-98D9-236B0DE0334E}"/>
    <dgm:cxn modelId="{94CE0D5F-00DF-4462-991C-F92B6A741C96}" type="presOf" srcId="{D43481A7-0C80-44B5-A869-9C664035A089}" destId="{273B1A68-7DEE-4613-AC16-95472EBE0644}" srcOrd="0" destOrd="0" presId="urn:microsoft.com/office/officeart/2005/8/layout/pList2"/>
    <dgm:cxn modelId="{0052C76A-BEED-4999-B8BA-DE6A26ED0F1A}" type="presOf" srcId="{C96C159B-F9CF-4A42-B29A-E111537E2858}" destId="{32D81CDB-12C2-4B48-98F2-87B5074AED2D}" srcOrd="0" destOrd="0" presId="urn:microsoft.com/office/officeart/2005/8/layout/pList2"/>
    <dgm:cxn modelId="{E60AE76A-7377-4479-9195-062768403A47}" type="presOf" srcId="{80025507-EFCB-4848-ADA8-7B88D6C7F063}" destId="{8E3AD728-B97C-4EC8-A2A4-F216C7A3B3E6}" srcOrd="0" destOrd="0" presId="urn:microsoft.com/office/officeart/2005/8/layout/pList2"/>
    <dgm:cxn modelId="{18619C71-758B-4691-81C9-DE0108A7C870}" type="presOf" srcId="{11D015CA-369F-445F-A6BF-3E26356BB3C1}" destId="{7E0A8DCC-C3A5-480E-8044-AB85058DEC26}" srcOrd="0" destOrd="0" presId="urn:microsoft.com/office/officeart/2005/8/layout/pList2"/>
    <dgm:cxn modelId="{4EDFFCCA-C705-479B-AC57-F931E8C79959}" type="presOf" srcId="{8A8B8BD5-F892-496F-9D90-B99D3E95F541}" destId="{1264204E-0526-40BA-9C26-90F13DC75631}" srcOrd="0" destOrd="0" presId="urn:microsoft.com/office/officeart/2005/8/layout/pList2"/>
    <dgm:cxn modelId="{6BD308DA-F5DC-4084-B5A4-EAF1A2AFAFE8}" srcId="{D43481A7-0C80-44B5-A869-9C664035A089}" destId="{C96C159B-F9CF-4A42-B29A-E111537E2858}" srcOrd="0" destOrd="0" parTransId="{BB11DE99-E88A-46A0-A4E3-456E31FE7390}" sibTransId="{8A8B8BD5-F892-496F-9D90-B99D3E95F541}"/>
    <dgm:cxn modelId="{92EBF1E4-6213-4EF2-89DB-038FE84A3135}" srcId="{D43481A7-0C80-44B5-A869-9C664035A089}" destId="{80025507-EFCB-4848-ADA8-7B88D6C7F063}" srcOrd="1" destOrd="0" parTransId="{3C8C9A3C-518D-4DF6-85F0-188BC7CA4A3D}" sibTransId="{11D015CA-369F-445F-A6BF-3E26356BB3C1}"/>
    <dgm:cxn modelId="{91D0FFF2-4B54-4519-9510-350309C357DC}" type="presOf" srcId="{0151E321-B245-42C5-92B6-B90521BF173F}" destId="{A5BCA6D8-2DC6-4715-AB63-CA933203B141}" srcOrd="0" destOrd="0" presId="urn:microsoft.com/office/officeart/2005/8/layout/pList2"/>
    <dgm:cxn modelId="{02242AEC-D10B-4A0A-AEBC-7EBE58E5703A}" type="presParOf" srcId="{273B1A68-7DEE-4613-AC16-95472EBE0644}" destId="{842ACCB7-2B0B-4B4D-B943-17B5BA4B791C}" srcOrd="0" destOrd="0" presId="urn:microsoft.com/office/officeart/2005/8/layout/pList2"/>
    <dgm:cxn modelId="{3E08FD2A-B169-4DF9-BF3F-B8173A96821B}" type="presParOf" srcId="{273B1A68-7DEE-4613-AC16-95472EBE0644}" destId="{CC83B0E3-45C5-4467-B0B1-B77C9772E1D7}" srcOrd="1" destOrd="0" presId="urn:microsoft.com/office/officeart/2005/8/layout/pList2"/>
    <dgm:cxn modelId="{E3D94B3B-C727-45BC-9F01-0648C0926A37}" type="presParOf" srcId="{CC83B0E3-45C5-4467-B0B1-B77C9772E1D7}" destId="{05C48AF3-A685-45AF-9E12-4F016FD92C1C}" srcOrd="0" destOrd="0" presId="urn:microsoft.com/office/officeart/2005/8/layout/pList2"/>
    <dgm:cxn modelId="{81638AC4-28F5-4E7A-95F4-1B66C1EC5525}" type="presParOf" srcId="{05C48AF3-A685-45AF-9E12-4F016FD92C1C}" destId="{32D81CDB-12C2-4B48-98F2-87B5074AED2D}" srcOrd="0" destOrd="0" presId="urn:microsoft.com/office/officeart/2005/8/layout/pList2"/>
    <dgm:cxn modelId="{AD25CD46-ED96-47E4-B3C8-7867DE41A2E5}" type="presParOf" srcId="{05C48AF3-A685-45AF-9E12-4F016FD92C1C}" destId="{C3619F12-266D-4990-BD80-FF253A19092B}" srcOrd="1" destOrd="0" presId="urn:microsoft.com/office/officeart/2005/8/layout/pList2"/>
    <dgm:cxn modelId="{732A49EA-7D59-4FCF-9C10-2C7A9286E78B}" type="presParOf" srcId="{05C48AF3-A685-45AF-9E12-4F016FD92C1C}" destId="{E299CBD6-1F66-4AF2-AACE-1E2FF785D624}" srcOrd="2" destOrd="0" presId="urn:microsoft.com/office/officeart/2005/8/layout/pList2"/>
    <dgm:cxn modelId="{72251DAC-A9D0-4F5C-B889-8BF0261B76B9}" type="presParOf" srcId="{CC83B0E3-45C5-4467-B0B1-B77C9772E1D7}" destId="{1264204E-0526-40BA-9C26-90F13DC75631}" srcOrd="1" destOrd="0" presId="urn:microsoft.com/office/officeart/2005/8/layout/pList2"/>
    <dgm:cxn modelId="{6E201B76-9012-43C5-A7EF-18E34E410E3E}" type="presParOf" srcId="{CC83B0E3-45C5-4467-B0B1-B77C9772E1D7}" destId="{A25FDD87-C633-4861-9150-38C39A20F420}" srcOrd="2" destOrd="0" presId="urn:microsoft.com/office/officeart/2005/8/layout/pList2"/>
    <dgm:cxn modelId="{632F9D0B-62E8-4B9F-B114-A8D4B812EF64}" type="presParOf" srcId="{A25FDD87-C633-4861-9150-38C39A20F420}" destId="{8E3AD728-B97C-4EC8-A2A4-F216C7A3B3E6}" srcOrd="0" destOrd="0" presId="urn:microsoft.com/office/officeart/2005/8/layout/pList2"/>
    <dgm:cxn modelId="{3D4A2769-0AB1-4DED-8A9F-BEC0CC7AE2D7}" type="presParOf" srcId="{A25FDD87-C633-4861-9150-38C39A20F420}" destId="{6DD2113C-968A-496A-898C-E5CFC6BDF1B0}" srcOrd="1" destOrd="0" presId="urn:microsoft.com/office/officeart/2005/8/layout/pList2"/>
    <dgm:cxn modelId="{1356D16A-EBE2-4E6A-8D9E-445BA453336A}" type="presParOf" srcId="{A25FDD87-C633-4861-9150-38C39A20F420}" destId="{876C3E8E-B380-4F46-88E5-6F0D25481D82}" srcOrd="2" destOrd="0" presId="urn:microsoft.com/office/officeart/2005/8/layout/pList2"/>
    <dgm:cxn modelId="{C59D79B6-5F3C-4D0C-A57F-97FC4159BB60}" type="presParOf" srcId="{CC83B0E3-45C5-4467-B0B1-B77C9772E1D7}" destId="{7E0A8DCC-C3A5-480E-8044-AB85058DEC26}" srcOrd="3" destOrd="0" presId="urn:microsoft.com/office/officeart/2005/8/layout/pList2"/>
    <dgm:cxn modelId="{D3064E2A-95B0-4E3E-8931-6E1075DA7200}" type="presParOf" srcId="{CC83B0E3-45C5-4467-B0B1-B77C9772E1D7}" destId="{EB59AD6B-A7DB-40E0-BD86-F0699BA7CCD0}" srcOrd="4" destOrd="0" presId="urn:microsoft.com/office/officeart/2005/8/layout/pList2"/>
    <dgm:cxn modelId="{E152FD0B-E186-47CA-AC10-805FC08D84A6}" type="presParOf" srcId="{EB59AD6B-A7DB-40E0-BD86-F0699BA7CCD0}" destId="{A5BCA6D8-2DC6-4715-AB63-CA933203B141}" srcOrd="0" destOrd="0" presId="urn:microsoft.com/office/officeart/2005/8/layout/pList2"/>
    <dgm:cxn modelId="{E1A941F3-BB17-43AA-992F-21FBBBC85A55}" type="presParOf" srcId="{EB59AD6B-A7DB-40E0-BD86-F0699BA7CCD0}" destId="{F18F203D-B4EF-4CFB-AE75-742C5E9DB1BC}" srcOrd="1" destOrd="0" presId="urn:microsoft.com/office/officeart/2005/8/layout/pList2"/>
    <dgm:cxn modelId="{511C3493-6DEB-46E5-8660-A5826A8BC25C}" type="presParOf" srcId="{EB59AD6B-A7DB-40E0-BD86-F0699BA7CCD0}" destId="{B17B2932-3872-4340-B701-26CE6C45232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794A9-0F70-43F9-81C1-87F772C06A8B}"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5B482E55-6771-465A-A30A-AC55E612F0EF}">
      <dgm:prSet phldrT="[Text]"/>
      <dgm:spPr/>
      <dgm:t>
        <a:bodyPr/>
        <a:lstStyle/>
        <a:p>
          <a:r>
            <a:rPr lang="en-US" dirty="0"/>
            <a:t>Fully dedicated</a:t>
          </a:r>
        </a:p>
      </dgm:t>
    </dgm:pt>
    <dgm:pt modelId="{398D8904-7B72-45EE-9DE5-AEA2C9D56479}" type="parTrans" cxnId="{8400FF2A-9D32-4A6D-B210-2C7A0557A6F2}">
      <dgm:prSet/>
      <dgm:spPr/>
      <dgm:t>
        <a:bodyPr/>
        <a:lstStyle/>
        <a:p>
          <a:endParaRPr lang="en-US"/>
        </a:p>
      </dgm:t>
    </dgm:pt>
    <dgm:pt modelId="{90D47DE3-0E2D-45EB-B191-C32B4B66304B}" type="sibTrans" cxnId="{8400FF2A-9D32-4A6D-B210-2C7A0557A6F2}">
      <dgm:prSet/>
      <dgm:spPr/>
      <dgm:t>
        <a:bodyPr/>
        <a:lstStyle/>
        <a:p>
          <a:endParaRPr lang="en-US"/>
        </a:p>
      </dgm:t>
    </dgm:pt>
    <dgm:pt modelId="{163B7578-6A16-41E8-BA6E-8043664BA0B9}">
      <dgm:prSet phldrT="[Text]"/>
      <dgm:spPr/>
      <dgm:t>
        <a:bodyPr/>
        <a:lstStyle/>
        <a:p>
          <a:r>
            <a:rPr lang="en-US" dirty="0"/>
            <a:t>To allow for focus, f</a:t>
          </a:r>
          <a:r>
            <a:rPr lang="en-US" dirty="0">
              <a:sym typeface="Wingdings" panose="05000000000000000000" pitchFamily="2" charset="2"/>
            </a:rPr>
            <a:t>low</a:t>
          </a:r>
          <a:endParaRPr lang="en-US" dirty="0"/>
        </a:p>
      </dgm:t>
    </dgm:pt>
    <dgm:pt modelId="{4DEBFD2D-976D-4AF9-A4DC-6A6709D7B5E5}" type="parTrans" cxnId="{F9A04DD8-6C68-4093-AE6D-AF63C9BD8C36}">
      <dgm:prSet/>
      <dgm:spPr/>
      <dgm:t>
        <a:bodyPr/>
        <a:lstStyle/>
        <a:p>
          <a:endParaRPr lang="en-US"/>
        </a:p>
      </dgm:t>
    </dgm:pt>
    <dgm:pt modelId="{D5AB67D8-7CEB-4BFA-8FA2-A3B76DD6022F}" type="sibTrans" cxnId="{F9A04DD8-6C68-4093-AE6D-AF63C9BD8C36}">
      <dgm:prSet/>
      <dgm:spPr/>
      <dgm:t>
        <a:bodyPr/>
        <a:lstStyle/>
        <a:p>
          <a:endParaRPr lang="en-US"/>
        </a:p>
      </dgm:t>
    </dgm:pt>
    <dgm:pt modelId="{2CCC8B43-73EB-4AC0-9C89-B08BA6812705}">
      <dgm:prSet phldrT="[Text]"/>
      <dgm:spPr/>
      <dgm:t>
        <a:bodyPr/>
        <a:lstStyle/>
        <a:p>
          <a:r>
            <a:rPr lang="en-US" dirty="0"/>
            <a:t>Skilled, Autonomous</a:t>
          </a:r>
        </a:p>
      </dgm:t>
    </dgm:pt>
    <dgm:pt modelId="{FFED7446-AE14-40D2-A56D-7B023F7BAF1A}" type="parTrans" cxnId="{37424B70-564D-4E69-AE91-B251FB4D2C9D}">
      <dgm:prSet/>
      <dgm:spPr/>
      <dgm:t>
        <a:bodyPr/>
        <a:lstStyle/>
        <a:p>
          <a:endParaRPr lang="en-US"/>
        </a:p>
      </dgm:t>
    </dgm:pt>
    <dgm:pt modelId="{A4A5BF84-58B2-4FD4-8EFA-64676DD5EF72}" type="sibTrans" cxnId="{37424B70-564D-4E69-AE91-B251FB4D2C9D}">
      <dgm:prSet/>
      <dgm:spPr/>
      <dgm:t>
        <a:bodyPr/>
        <a:lstStyle/>
        <a:p>
          <a:endParaRPr lang="en-US"/>
        </a:p>
      </dgm:t>
    </dgm:pt>
    <dgm:pt modelId="{8712D554-2992-48B4-BB4A-7CC28382A36E}">
      <dgm:prSet phldrT="[Text]"/>
      <dgm:spPr/>
      <dgm:t>
        <a:bodyPr/>
        <a:lstStyle/>
        <a:p>
          <a:r>
            <a:rPr lang="en-US" dirty="0"/>
            <a:t>Can address bottlenecks, remove handoffs</a:t>
          </a:r>
        </a:p>
      </dgm:t>
    </dgm:pt>
    <dgm:pt modelId="{58289F25-C813-404D-A784-13326D3FDAA2}" type="parTrans" cxnId="{BECDB5CC-DEB3-4B0D-BF4F-57EE9A521699}">
      <dgm:prSet/>
      <dgm:spPr/>
      <dgm:t>
        <a:bodyPr/>
        <a:lstStyle/>
        <a:p>
          <a:endParaRPr lang="en-US"/>
        </a:p>
      </dgm:t>
    </dgm:pt>
    <dgm:pt modelId="{C4805BA0-5240-41B5-83AA-88C7C8EF87B5}" type="sibTrans" cxnId="{BECDB5CC-DEB3-4B0D-BF4F-57EE9A521699}">
      <dgm:prSet/>
      <dgm:spPr/>
      <dgm:t>
        <a:bodyPr/>
        <a:lstStyle/>
        <a:p>
          <a:endParaRPr lang="en-US"/>
        </a:p>
      </dgm:t>
    </dgm:pt>
    <dgm:pt modelId="{A7698778-C7D2-4322-9467-39022835E383}">
      <dgm:prSet phldrT="[Text]"/>
      <dgm:spPr/>
      <dgm:t>
        <a:bodyPr/>
        <a:lstStyle/>
        <a:p>
          <a:r>
            <a:rPr lang="en-US" dirty="0"/>
            <a:t>In Product, Design, Engineering</a:t>
          </a:r>
        </a:p>
      </dgm:t>
    </dgm:pt>
    <dgm:pt modelId="{11D9711F-C487-4311-967C-B64395EBBBFB}" type="parTrans" cxnId="{A9D4E480-5843-4B41-A3DE-4B6F818349F4}">
      <dgm:prSet/>
      <dgm:spPr/>
      <dgm:t>
        <a:bodyPr/>
        <a:lstStyle/>
        <a:p>
          <a:endParaRPr lang="en-US"/>
        </a:p>
      </dgm:t>
    </dgm:pt>
    <dgm:pt modelId="{27E1B243-73E8-4D6D-8BA2-49C7D91F0765}" type="sibTrans" cxnId="{A9D4E480-5843-4B41-A3DE-4B6F818349F4}">
      <dgm:prSet/>
      <dgm:spPr/>
      <dgm:t>
        <a:bodyPr/>
        <a:lstStyle/>
        <a:p>
          <a:endParaRPr lang="en-US"/>
        </a:p>
      </dgm:t>
    </dgm:pt>
    <dgm:pt modelId="{DEA1EFC0-734B-4BBA-876F-0851898802DA}">
      <dgm:prSet phldrT="[Text]"/>
      <dgm:spPr/>
      <dgm:t>
        <a:bodyPr/>
        <a:lstStyle/>
        <a:p>
          <a:r>
            <a:rPr lang="en-US" dirty="0"/>
            <a:t>Supports top to bottom, beginning to end</a:t>
          </a:r>
        </a:p>
      </dgm:t>
    </dgm:pt>
    <dgm:pt modelId="{96A34B11-9813-4BC4-AD89-71E91465B315}" type="parTrans" cxnId="{23C71B8D-B842-486C-919C-8D5A56B9D737}">
      <dgm:prSet/>
      <dgm:spPr/>
      <dgm:t>
        <a:bodyPr/>
        <a:lstStyle/>
        <a:p>
          <a:endParaRPr lang="en-US"/>
        </a:p>
      </dgm:t>
    </dgm:pt>
    <dgm:pt modelId="{BEC15015-BD5B-4666-A6FF-28717A3697AC}" type="sibTrans" cxnId="{23C71B8D-B842-486C-919C-8D5A56B9D737}">
      <dgm:prSet/>
      <dgm:spPr/>
      <dgm:t>
        <a:bodyPr/>
        <a:lstStyle/>
        <a:p>
          <a:endParaRPr lang="en-US"/>
        </a:p>
      </dgm:t>
    </dgm:pt>
    <dgm:pt modelId="{B712E6B5-1BB3-477A-82C1-35F163D56465}">
      <dgm:prSet phldrT="[Text]"/>
      <dgm:spPr/>
      <dgm:t>
        <a:bodyPr/>
        <a:lstStyle/>
        <a:p>
          <a:r>
            <a:rPr lang="en-US" dirty="0"/>
            <a:t>Represents the whole value stream</a:t>
          </a:r>
        </a:p>
      </dgm:t>
    </dgm:pt>
    <dgm:pt modelId="{7690B5D5-7750-42C7-9CB8-6ED10CD090DD}" type="parTrans" cxnId="{E1AE68E6-D0A0-4F90-9650-0E1A7A0C19AC}">
      <dgm:prSet/>
      <dgm:spPr/>
      <dgm:t>
        <a:bodyPr/>
        <a:lstStyle/>
        <a:p>
          <a:endParaRPr lang="en-US"/>
        </a:p>
      </dgm:t>
    </dgm:pt>
    <dgm:pt modelId="{3874047C-45C7-47D8-8C81-66DC90F7BCEA}" type="sibTrans" cxnId="{E1AE68E6-D0A0-4F90-9650-0E1A7A0C19AC}">
      <dgm:prSet/>
      <dgm:spPr/>
      <dgm:t>
        <a:bodyPr/>
        <a:lstStyle/>
        <a:p>
          <a:endParaRPr lang="en-US"/>
        </a:p>
      </dgm:t>
    </dgm:pt>
    <dgm:pt modelId="{6DF334D1-0F93-4583-975D-420464EC0BF5}">
      <dgm:prSet phldrT="[Text]"/>
      <dgm:spPr/>
      <dgm:t>
        <a:bodyPr/>
        <a:lstStyle/>
        <a:p>
          <a:r>
            <a:rPr lang="en-US" dirty="0"/>
            <a:t>Understand the product, the customers, how it’s supported</a:t>
          </a:r>
        </a:p>
      </dgm:t>
    </dgm:pt>
    <dgm:pt modelId="{FE8C156B-C801-4463-BE84-DCDD97D9F406}" type="parTrans" cxnId="{1548E823-5E43-401E-8ED6-00A4CE998E1E}">
      <dgm:prSet/>
      <dgm:spPr/>
      <dgm:t>
        <a:bodyPr/>
        <a:lstStyle/>
        <a:p>
          <a:endParaRPr lang="en-US"/>
        </a:p>
      </dgm:t>
    </dgm:pt>
    <dgm:pt modelId="{1852381F-3C6A-4AB8-A955-B80C507F7F81}" type="sibTrans" cxnId="{1548E823-5E43-401E-8ED6-00A4CE998E1E}">
      <dgm:prSet/>
      <dgm:spPr/>
      <dgm:t>
        <a:bodyPr/>
        <a:lstStyle/>
        <a:p>
          <a:endParaRPr lang="en-US"/>
        </a:p>
      </dgm:t>
    </dgm:pt>
    <dgm:pt modelId="{3FB0AFE4-2CDE-4A58-8FB5-70274F0AC663}">
      <dgm:prSet phldrT="[Text]"/>
      <dgm:spPr/>
      <dgm:t>
        <a:bodyPr/>
        <a:lstStyle/>
        <a:p>
          <a:r>
            <a:rPr lang="en-US" dirty="0"/>
            <a:t>Responsible for the whole application stack</a:t>
          </a:r>
        </a:p>
      </dgm:t>
    </dgm:pt>
    <dgm:pt modelId="{581154F5-2100-4E0B-A070-4E2527DCF6F0}" type="parTrans" cxnId="{58CE5FE8-54E0-404A-8D9E-761DD5995B66}">
      <dgm:prSet/>
      <dgm:spPr/>
      <dgm:t>
        <a:bodyPr/>
        <a:lstStyle/>
        <a:p>
          <a:endParaRPr lang="en-US"/>
        </a:p>
      </dgm:t>
    </dgm:pt>
    <dgm:pt modelId="{26F8CE9F-8C1A-403E-9E5F-841914CC17C8}" type="sibTrans" cxnId="{58CE5FE8-54E0-404A-8D9E-761DD5995B66}">
      <dgm:prSet/>
      <dgm:spPr/>
      <dgm:t>
        <a:bodyPr/>
        <a:lstStyle/>
        <a:p>
          <a:endParaRPr lang="en-US"/>
        </a:p>
      </dgm:t>
    </dgm:pt>
    <dgm:pt modelId="{D544E006-C87A-4F03-83BD-B853B3D4E46D}" type="pres">
      <dgm:prSet presAssocID="{3DA794A9-0F70-43F9-81C1-87F772C06A8B}" presName="linear" presStyleCnt="0">
        <dgm:presLayoutVars>
          <dgm:dir/>
          <dgm:resizeHandles val="exact"/>
        </dgm:presLayoutVars>
      </dgm:prSet>
      <dgm:spPr/>
    </dgm:pt>
    <dgm:pt modelId="{68ED1A3B-13BD-4E94-BB65-871C453D3432}" type="pres">
      <dgm:prSet presAssocID="{5B482E55-6771-465A-A30A-AC55E612F0EF}" presName="comp" presStyleCnt="0"/>
      <dgm:spPr/>
    </dgm:pt>
    <dgm:pt modelId="{2943737C-A963-44C2-95F2-7FFFC5B96DD5}" type="pres">
      <dgm:prSet presAssocID="{5B482E55-6771-465A-A30A-AC55E612F0EF}" presName="box" presStyleLbl="node1" presStyleIdx="0" presStyleCnt="3"/>
      <dgm:spPr/>
    </dgm:pt>
    <dgm:pt modelId="{F24F90DF-ADFA-41B0-87D7-ED2F6F393FE4}" type="pres">
      <dgm:prSet presAssocID="{5B482E55-6771-465A-A30A-AC55E612F0E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Glasses"/>
        </a:ext>
      </dgm:extLst>
    </dgm:pt>
    <dgm:pt modelId="{D294A933-8881-4E6F-BAD9-F8167F43813E}" type="pres">
      <dgm:prSet presAssocID="{5B482E55-6771-465A-A30A-AC55E612F0EF}" presName="text" presStyleLbl="node1" presStyleIdx="0" presStyleCnt="3">
        <dgm:presLayoutVars>
          <dgm:bulletEnabled val="1"/>
        </dgm:presLayoutVars>
      </dgm:prSet>
      <dgm:spPr/>
    </dgm:pt>
    <dgm:pt modelId="{BB9530BF-9B12-4CBF-983F-0DD9A3018E85}" type="pres">
      <dgm:prSet presAssocID="{90D47DE3-0E2D-45EB-B191-C32B4B66304B}" presName="spacer" presStyleCnt="0"/>
      <dgm:spPr/>
    </dgm:pt>
    <dgm:pt modelId="{9D2C723E-CAAF-4B6F-BECA-10E97E23B51D}" type="pres">
      <dgm:prSet presAssocID="{2CCC8B43-73EB-4AC0-9C89-B08BA6812705}" presName="comp" presStyleCnt="0"/>
      <dgm:spPr/>
    </dgm:pt>
    <dgm:pt modelId="{60F76236-D1D1-4A3B-A136-FCAAD9E5D84B}" type="pres">
      <dgm:prSet presAssocID="{2CCC8B43-73EB-4AC0-9C89-B08BA6812705}" presName="box" presStyleLbl="node1" presStyleIdx="1" presStyleCnt="3"/>
      <dgm:spPr/>
    </dgm:pt>
    <dgm:pt modelId="{53357D7B-5C4D-4B50-8F63-CDF63FF47935}" type="pres">
      <dgm:prSet presAssocID="{2CCC8B43-73EB-4AC0-9C89-B08BA6812705}"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Muscular arm"/>
        </a:ext>
      </dgm:extLst>
    </dgm:pt>
    <dgm:pt modelId="{731E1883-2C85-4B32-9421-4F4C3CA7CF4D}" type="pres">
      <dgm:prSet presAssocID="{2CCC8B43-73EB-4AC0-9C89-B08BA6812705}" presName="text" presStyleLbl="node1" presStyleIdx="1" presStyleCnt="3">
        <dgm:presLayoutVars>
          <dgm:bulletEnabled val="1"/>
        </dgm:presLayoutVars>
      </dgm:prSet>
      <dgm:spPr/>
    </dgm:pt>
    <dgm:pt modelId="{DFC20C5D-C74E-4EB1-B03F-68441A42D3A2}" type="pres">
      <dgm:prSet presAssocID="{A4A5BF84-58B2-4FD4-8EFA-64676DD5EF72}" presName="spacer" presStyleCnt="0"/>
      <dgm:spPr/>
    </dgm:pt>
    <dgm:pt modelId="{12BF946D-4B2C-49DB-BD03-1212DA7AFCAD}" type="pres">
      <dgm:prSet presAssocID="{DEA1EFC0-734B-4BBA-876F-0851898802DA}" presName="comp" presStyleCnt="0"/>
      <dgm:spPr/>
    </dgm:pt>
    <dgm:pt modelId="{64964EDB-BA73-4063-96F4-49FBE9B3C5E2}" type="pres">
      <dgm:prSet presAssocID="{DEA1EFC0-734B-4BBA-876F-0851898802DA}" presName="box" presStyleLbl="node1" presStyleIdx="2" presStyleCnt="3"/>
      <dgm:spPr/>
    </dgm:pt>
    <dgm:pt modelId="{BB9F1B20-41C4-4D51-BE04-987E2A78B819}" type="pres">
      <dgm:prSet presAssocID="{DEA1EFC0-734B-4BBA-876F-0851898802DA}"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Arrow circle"/>
        </a:ext>
      </dgm:extLst>
    </dgm:pt>
    <dgm:pt modelId="{853BA32C-C4A5-457B-BF1C-E0DBCC577EF6}" type="pres">
      <dgm:prSet presAssocID="{DEA1EFC0-734B-4BBA-876F-0851898802DA}" presName="text" presStyleLbl="node1" presStyleIdx="2" presStyleCnt="3">
        <dgm:presLayoutVars>
          <dgm:bulletEnabled val="1"/>
        </dgm:presLayoutVars>
      </dgm:prSet>
      <dgm:spPr/>
    </dgm:pt>
  </dgm:ptLst>
  <dgm:cxnLst>
    <dgm:cxn modelId="{C2561701-A02C-4C93-8202-5AF6D97D12FC}" type="presOf" srcId="{5B482E55-6771-465A-A30A-AC55E612F0EF}" destId="{D294A933-8881-4E6F-BAD9-F8167F43813E}" srcOrd="1" destOrd="0" presId="urn:microsoft.com/office/officeart/2005/8/layout/vList4"/>
    <dgm:cxn modelId="{54C3DD01-4512-42FB-9A48-814C97D6F231}" type="presOf" srcId="{6DF334D1-0F93-4583-975D-420464EC0BF5}" destId="{2943737C-A963-44C2-95F2-7FFFC5B96DD5}" srcOrd="0" destOrd="2" presId="urn:microsoft.com/office/officeart/2005/8/layout/vList4"/>
    <dgm:cxn modelId="{55853805-9D6E-40DB-B6C6-6B35D1B1EDDE}" type="presOf" srcId="{2CCC8B43-73EB-4AC0-9C89-B08BA6812705}" destId="{60F76236-D1D1-4A3B-A136-FCAAD9E5D84B}" srcOrd="0" destOrd="0" presId="urn:microsoft.com/office/officeart/2005/8/layout/vList4"/>
    <dgm:cxn modelId="{F4EBAB23-49E2-497D-A789-D2558037D3AC}" type="presOf" srcId="{8712D554-2992-48B4-BB4A-7CC28382A36E}" destId="{731E1883-2C85-4B32-9421-4F4C3CA7CF4D}" srcOrd="1" destOrd="1" presId="urn:microsoft.com/office/officeart/2005/8/layout/vList4"/>
    <dgm:cxn modelId="{1548E823-5E43-401E-8ED6-00A4CE998E1E}" srcId="{5B482E55-6771-465A-A30A-AC55E612F0EF}" destId="{6DF334D1-0F93-4583-975D-420464EC0BF5}" srcOrd="1" destOrd="0" parTransId="{FE8C156B-C801-4463-BE84-DCDD97D9F406}" sibTransId="{1852381F-3C6A-4AB8-A955-B80C507F7F81}"/>
    <dgm:cxn modelId="{82734025-71BF-4EEB-BAC9-4B7D51CBD508}" type="presOf" srcId="{3FB0AFE4-2CDE-4A58-8FB5-70274F0AC663}" destId="{64964EDB-BA73-4063-96F4-49FBE9B3C5E2}" srcOrd="0" destOrd="1" presId="urn:microsoft.com/office/officeart/2005/8/layout/vList4"/>
    <dgm:cxn modelId="{2CE44326-4380-430B-8EE9-42F53CE8E8DA}" type="presOf" srcId="{A7698778-C7D2-4322-9467-39022835E383}" destId="{731E1883-2C85-4B32-9421-4F4C3CA7CF4D}" srcOrd="1" destOrd="2" presId="urn:microsoft.com/office/officeart/2005/8/layout/vList4"/>
    <dgm:cxn modelId="{8400FF2A-9D32-4A6D-B210-2C7A0557A6F2}" srcId="{3DA794A9-0F70-43F9-81C1-87F772C06A8B}" destId="{5B482E55-6771-465A-A30A-AC55E612F0EF}" srcOrd="0" destOrd="0" parTransId="{398D8904-7B72-45EE-9DE5-AEA2C9D56479}" sibTransId="{90D47DE3-0E2D-45EB-B191-C32B4B66304B}"/>
    <dgm:cxn modelId="{96505C40-193B-4AEC-946E-96E9E2A4852C}" type="presOf" srcId="{163B7578-6A16-41E8-BA6E-8043664BA0B9}" destId="{D294A933-8881-4E6F-BAD9-F8167F43813E}" srcOrd="1" destOrd="1" presId="urn:microsoft.com/office/officeart/2005/8/layout/vList4"/>
    <dgm:cxn modelId="{E2596E64-DC6C-4DAB-BEA9-43FAEBF2A568}" type="presOf" srcId="{8712D554-2992-48B4-BB4A-7CC28382A36E}" destId="{60F76236-D1D1-4A3B-A136-FCAAD9E5D84B}" srcOrd="0" destOrd="1" presId="urn:microsoft.com/office/officeart/2005/8/layout/vList4"/>
    <dgm:cxn modelId="{1987376A-4257-4ED7-8CCD-3B04247007C1}" type="presOf" srcId="{3DA794A9-0F70-43F9-81C1-87F772C06A8B}" destId="{D544E006-C87A-4F03-83BD-B853B3D4E46D}" srcOrd="0" destOrd="0" presId="urn:microsoft.com/office/officeart/2005/8/layout/vList4"/>
    <dgm:cxn modelId="{F6398A4B-0668-4EC9-91AC-F9796035DA34}" type="presOf" srcId="{5B482E55-6771-465A-A30A-AC55E612F0EF}" destId="{2943737C-A963-44C2-95F2-7FFFC5B96DD5}" srcOrd="0" destOrd="0" presId="urn:microsoft.com/office/officeart/2005/8/layout/vList4"/>
    <dgm:cxn modelId="{37424B70-564D-4E69-AE91-B251FB4D2C9D}" srcId="{3DA794A9-0F70-43F9-81C1-87F772C06A8B}" destId="{2CCC8B43-73EB-4AC0-9C89-B08BA6812705}" srcOrd="1" destOrd="0" parTransId="{FFED7446-AE14-40D2-A56D-7B023F7BAF1A}" sibTransId="{A4A5BF84-58B2-4FD4-8EFA-64676DD5EF72}"/>
    <dgm:cxn modelId="{7E028E7E-DC79-4158-8C7C-46969258264D}" type="presOf" srcId="{B712E6B5-1BB3-477A-82C1-35F163D56465}" destId="{64964EDB-BA73-4063-96F4-49FBE9B3C5E2}" srcOrd="0" destOrd="2" presId="urn:microsoft.com/office/officeart/2005/8/layout/vList4"/>
    <dgm:cxn modelId="{A9D4E480-5843-4B41-A3DE-4B6F818349F4}" srcId="{2CCC8B43-73EB-4AC0-9C89-B08BA6812705}" destId="{A7698778-C7D2-4322-9467-39022835E383}" srcOrd="1" destOrd="0" parTransId="{11D9711F-C487-4311-967C-B64395EBBBFB}" sibTransId="{27E1B243-73E8-4D6D-8BA2-49C7D91F0765}"/>
    <dgm:cxn modelId="{23C71B8D-B842-486C-919C-8D5A56B9D737}" srcId="{3DA794A9-0F70-43F9-81C1-87F772C06A8B}" destId="{DEA1EFC0-734B-4BBA-876F-0851898802DA}" srcOrd="2" destOrd="0" parTransId="{96A34B11-9813-4BC4-AD89-71E91465B315}" sibTransId="{BEC15015-BD5B-4666-A6FF-28717A3697AC}"/>
    <dgm:cxn modelId="{88E77490-CD88-418A-83A6-AC65930EE69A}" type="presOf" srcId="{B712E6B5-1BB3-477A-82C1-35F163D56465}" destId="{853BA32C-C4A5-457B-BF1C-E0DBCC577EF6}" srcOrd="1" destOrd="2" presId="urn:microsoft.com/office/officeart/2005/8/layout/vList4"/>
    <dgm:cxn modelId="{AEA1A093-F3F1-4DBC-9FCC-5880BF48AB21}" type="presOf" srcId="{DEA1EFC0-734B-4BBA-876F-0851898802DA}" destId="{64964EDB-BA73-4063-96F4-49FBE9B3C5E2}" srcOrd="0" destOrd="0" presId="urn:microsoft.com/office/officeart/2005/8/layout/vList4"/>
    <dgm:cxn modelId="{4DF65396-32C8-44F0-B446-28B2E6FA792B}" type="presOf" srcId="{3FB0AFE4-2CDE-4A58-8FB5-70274F0AC663}" destId="{853BA32C-C4A5-457B-BF1C-E0DBCC577EF6}" srcOrd="1" destOrd="1" presId="urn:microsoft.com/office/officeart/2005/8/layout/vList4"/>
    <dgm:cxn modelId="{A90544A8-3A46-4096-99CB-ADBAF94430C4}" type="presOf" srcId="{2CCC8B43-73EB-4AC0-9C89-B08BA6812705}" destId="{731E1883-2C85-4B32-9421-4F4C3CA7CF4D}" srcOrd="1" destOrd="0" presId="urn:microsoft.com/office/officeart/2005/8/layout/vList4"/>
    <dgm:cxn modelId="{28F9CFAC-D11B-4B70-A590-9801E4556140}" type="presOf" srcId="{163B7578-6A16-41E8-BA6E-8043664BA0B9}" destId="{2943737C-A963-44C2-95F2-7FFFC5B96DD5}" srcOrd="0" destOrd="1" presId="urn:microsoft.com/office/officeart/2005/8/layout/vList4"/>
    <dgm:cxn modelId="{26C0B7B8-27CB-487C-9C1D-38A6F2B12EC2}" type="presOf" srcId="{DEA1EFC0-734B-4BBA-876F-0851898802DA}" destId="{853BA32C-C4A5-457B-BF1C-E0DBCC577EF6}" srcOrd="1" destOrd="0" presId="urn:microsoft.com/office/officeart/2005/8/layout/vList4"/>
    <dgm:cxn modelId="{C0AB67BB-12AD-477C-B2E2-6B65DB4BFAE5}" type="presOf" srcId="{6DF334D1-0F93-4583-975D-420464EC0BF5}" destId="{D294A933-8881-4E6F-BAD9-F8167F43813E}" srcOrd="1" destOrd="2" presId="urn:microsoft.com/office/officeart/2005/8/layout/vList4"/>
    <dgm:cxn modelId="{A5870BC2-422C-4827-BF1D-036855A81DAE}" type="presOf" srcId="{A7698778-C7D2-4322-9467-39022835E383}" destId="{60F76236-D1D1-4A3B-A136-FCAAD9E5D84B}" srcOrd="0" destOrd="2" presId="urn:microsoft.com/office/officeart/2005/8/layout/vList4"/>
    <dgm:cxn modelId="{BECDB5CC-DEB3-4B0D-BF4F-57EE9A521699}" srcId="{2CCC8B43-73EB-4AC0-9C89-B08BA6812705}" destId="{8712D554-2992-48B4-BB4A-7CC28382A36E}" srcOrd="0" destOrd="0" parTransId="{58289F25-C813-404D-A784-13326D3FDAA2}" sibTransId="{C4805BA0-5240-41B5-83AA-88C7C8EF87B5}"/>
    <dgm:cxn modelId="{F9A04DD8-6C68-4093-AE6D-AF63C9BD8C36}" srcId="{5B482E55-6771-465A-A30A-AC55E612F0EF}" destId="{163B7578-6A16-41E8-BA6E-8043664BA0B9}" srcOrd="0" destOrd="0" parTransId="{4DEBFD2D-976D-4AF9-A4DC-6A6709D7B5E5}" sibTransId="{D5AB67D8-7CEB-4BFA-8FA2-A3B76DD6022F}"/>
    <dgm:cxn modelId="{E1AE68E6-D0A0-4F90-9650-0E1A7A0C19AC}" srcId="{DEA1EFC0-734B-4BBA-876F-0851898802DA}" destId="{B712E6B5-1BB3-477A-82C1-35F163D56465}" srcOrd="1" destOrd="0" parTransId="{7690B5D5-7750-42C7-9CB8-6ED10CD090DD}" sibTransId="{3874047C-45C7-47D8-8C81-66DC90F7BCEA}"/>
    <dgm:cxn modelId="{58CE5FE8-54E0-404A-8D9E-761DD5995B66}" srcId="{DEA1EFC0-734B-4BBA-876F-0851898802DA}" destId="{3FB0AFE4-2CDE-4A58-8FB5-70274F0AC663}" srcOrd="0" destOrd="0" parTransId="{581154F5-2100-4E0B-A070-4E2527DCF6F0}" sibTransId="{26F8CE9F-8C1A-403E-9E5F-841914CC17C8}"/>
    <dgm:cxn modelId="{84388A20-06EA-4C59-BABF-811CB375DEF0}" type="presParOf" srcId="{D544E006-C87A-4F03-83BD-B853B3D4E46D}" destId="{68ED1A3B-13BD-4E94-BB65-871C453D3432}" srcOrd="0" destOrd="0" presId="urn:microsoft.com/office/officeart/2005/8/layout/vList4"/>
    <dgm:cxn modelId="{E9ED52CE-C526-4B20-85E7-D9C0F0C40D7F}" type="presParOf" srcId="{68ED1A3B-13BD-4E94-BB65-871C453D3432}" destId="{2943737C-A963-44C2-95F2-7FFFC5B96DD5}" srcOrd="0" destOrd="0" presId="urn:microsoft.com/office/officeart/2005/8/layout/vList4"/>
    <dgm:cxn modelId="{38206043-AA33-402C-A169-B72F2F3475D3}" type="presParOf" srcId="{68ED1A3B-13BD-4E94-BB65-871C453D3432}" destId="{F24F90DF-ADFA-41B0-87D7-ED2F6F393FE4}" srcOrd="1" destOrd="0" presId="urn:microsoft.com/office/officeart/2005/8/layout/vList4"/>
    <dgm:cxn modelId="{6BD22EEF-E420-489A-BEF3-3819BF6E1865}" type="presParOf" srcId="{68ED1A3B-13BD-4E94-BB65-871C453D3432}" destId="{D294A933-8881-4E6F-BAD9-F8167F43813E}" srcOrd="2" destOrd="0" presId="urn:microsoft.com/office/officeart/2005/8/layout/vList4"/>
    <dgm:cxn modelId="{DA74F5BE-9AC0-4AE1-83CE-F76078E34A35}" type="presParOf" srcId="{D544E006-C87A-4F03-83BD-B853B3D4E46D}" destId="{BB9530BF-9B12-4CBF-983F-0DD9A3018E85}" srcOrd="1" destOrd="0" presId="urn:microsoft.com/office/officeart/2005/8/layout/vList4"/>
    <dgm:cxn modelId="{08B94805-3DD5-44F1-8FE1-E4C8E34F77FB}" type="presParOf" srcId="{D544E006-C87A-4F03-83BD-B853B3D4E46D}" destId="{9D2C723E-CAAF-4B6F-BECA-10E97E23B51D}" srcOrd="2" destOrd="0" presId="urn:microsoft.com/office/officeart/2005/8/layout/vList4"/>
    <dgm:cxn modelId="{6F894447-B28C-41C5-9747-84B9432ED2A2}" type="presParOf" srcId="{9D2C723E-CAAF-4B6F-BECA-10E97E23B51D}" destId="{60F76236-D1D1-4A3B-A136-FCAAD9E5D84B}" srcOrd="0" destOrd="0" presId="urn:microsoft.com/office/officeart/2005/8/layout/vList4"/>
    <dgm:cxn modelId="{FE7241B5-ED6D-4845-BDE4-67692FE4E0C1}" type="presParOf" srcId="{9D2C723E-CAAF-4B6F-BECA-10E97E23B51D}" destId="{53357D7B-5C4D-4B50-8F63-CDF63FF47935}" srcOrd="1" destOrd="0" presId="urn:microsoft.com/office/officeart/2005/8/layout/vList4"/>
    <dgm:cxn modelId="{80D86BE2-F380-4FAE-B8E8-5F871FCFFB93}" type="presParOf" srcId="{9D2C723E-CAAF-4B6F-BECA-10E97E23B51D}" destId="{731E1883-2C85-4B32-9421-4F4C3CA7CF4D}" srcOrd="2" destOrd="0" presId="urn:microsoft.com/office/officeart/2005/8/layout/vList4"/>
    <dgm:cxn modelId="{BA7D17BE-E538-447A-AEC0-AC7BAC602AD9}" type="presParOf" srcId="{D544E006-C87A-4F03-83BD-B853B3D4E46D}" destId="{DFC20C5D-C74E-4EB1-B03F-68441A42D3A2}" srcOrd="3" destOrd="0" presId="urn:microsoft.com/office/officeart/2005/8/layout/vList4"/>
    <dgm:cxn modelId="{419A1794-182E-45CB-BEB0-64954113DD42}" type="presParOf" srcId="{D544E006-C87A-4F03-83BD-B853B3D4E46D}" destId="{12BF946D-4B2C-49DB-BD03-1212DA7AFCAD}" srcOrd="4" destOrd="0" presId="urn:microsoft.com/office/officeart/2005/8/layout/vList4"/>
    <dgm:cxn modelId="{169821EC-0274-41DE-B308-02F76E9BA8ED}" type="presParOf" srcId="{12BF946D-4B2C-49DB-BD03-1212DA7AFCAD}" destId="{64964EDB-BA73-4063-96F4-49FBE9B3C5E2}" srcOrd="0" destOrd="0" presId="urn:microsoft.com/office/officeart/2005/8/layout/vList4"/>
    <dgm:cxn modelId="{D9EF8E25-AF37-4726-91D0-8A675B82C1AA}" type="presParOf" srcId="{12BF946D-4B2C-49DB-BD03-1212DA7AFCAD}" destId="{BB9F1B20-41C4-4D51-BE04-987E2A78B819}" srcOrd="1" destOrd="0" presId="urn:microsoft.com/office/officeart/2005/8/layout/vList4"/>
    <dgm:cxn modelId="{55921896-66B2-4377-97FD-DD86A80227D1}" type="presParOf" srcId="{12BF946D-4B2C-49DB-BD03-1212DA7AFCAD}" destId="{853BA32C-C4A5-457B-BF1C-E0DBCC577EF6}"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59EF8A-756A-4981-9F72-AC21EB7A9FA0}" type="doc">
      <dgm:prSet loTypeId="urn:microsoft.com/office/officeart/2005/8/layout/chart3" loCatId="relationship" qsTypeId="urn:microsoft.com/office/officeart/2005/8/quickstyle/simple1" qsCatId="simple" csTypeId="urn:microsoft.com/office/officeart/2005/8/colors/accent1_2" csCatId="accent1" phldr="1"/>
      <dgm:spPr/>
    </dgm:pt>
    <dgm:pt modelId="{6B911579-88A5-4AEE-9544-1207E389B583}">
      <dgm:prSet phldrT="[Text]"/>
      <dgm:spPr/>
      <dgm:t>
        <a:bodyPr/>
        <a:lstStyle/>
        <a:p>
          <a:r>
            <a:rPr lang="en-US" dirty="0"/>
            <a:t>Developers</a:t>
          </a:r>
        </a:p>
      </dgm:t>
    </dgm:pt>
    <dgm:pt modelId="{6F211862-7772-4BEA-8BAD-522C3DA5C247}" type="parTrans" cxnId="{FDA0483B-C167-450A-932E-55A2E4435D6A}">
      <dgm:prSet/>
      <dgm:spPr/>
      <dgm:t>
        <a:bodyPr/>
        <a:lstStyle/>
        <a:p>
          <a:endParaRPr lang="en-US"/>
        </a:p>
      </dgm:t>
    </dgm:pt>
    <dgm:pt modelId="{5BED786B-A150-46DB-89DD-D34B6E8AA8C0}" type="sibTrans" cxnId="{FDA0483B-C167-450A-932E-55A2E4435D6A}">
      <dgm:prSet/>
      <dgm:spPr/>
      <dgm:t>
        <a:bodyPr/>
        <a:lstStyle/>
        <a:p>
          <a:endParaRPr lang="en-US"/>
        </a:p>
      </dgm:t>
    </dgm:pt>
    <dgm:pt modelId="{879176CB-3C7C-40BF-8332-CD6780190905}">
      <dgm:prSet phldrT="[Text]"/>
      <dgm:spPr/>
      <dgm:t>
        <a:bodyPr/>
        <a:lstStyle/>
        <a:p>
          <a:r>
            <a:rPr lang="en-US" dirty="0"/>
            <a:t>Scrum Master</a:t>
          </a:r>
        </a:p>
      </dgm:t>
    </dgm:pt>
    <dgm:pt modelId="{F531C6C2-F57D-43D0-9123-43F62F13237A}" type="parTrans" cxnId="{0AC94618-74F4-4FD3-B396-53D7F75F0702}">
      <dgm:prSet/>
      <dgm:spPr/>
      <dgm:t>
        <a:bodyPr/>
        <a:lstStyle/>
        <a:p>
          <a:endParaRPr lang="en-US"/>
        </a:p>
      </dgm:t>
    </dgm:pt>
    <dgm:pt modelId="{DDDDAB03-2C42-4908-9B2E-E513DAE2E04C}" type="sibTrans" cxnId="{0AC94618-74F4-4FD3-B396-53D7F75F0702}">
      <dgm:prSet/>
      <dgm:spPr/>
      <dgm:t>
        <a:bodyPr/>
        <a:lstStyle/>
        <a:p>
          <a:endParaRPr lang="en-US"/>
        </a:p>
      </dgm:t>
    </dgm:pt>
    <dgm:pt modelId="{6B8D5A0F-BCB7-4FA1-B365-6C7F21F8D357}">
      <dgm:prSet phldrT="[Text]"/>
      <dgm:spPr/>
      <dgm:t>
        <a:bodyPr/>
        <a:lstStyle/>
        <a:p>
          <a:r>
            <a:rPr lang="en-US" dirty="0"/>
            <a:t>Product Owner</a:t>
          </a:r>
        </a:p>
      </dgm:t>
    </dgm:pt>
    <dgm:pt modelId="{6BE2A4B5-BE32-46E2-82C5-8052C9F60B0A}" type="parTrans" cxnId="{B987032F-6A46-4F93-A187-FCC92D38E01B}">
      <dgm:prSet/>
      <dgm:spPr/>
      <dgm:t>
        <a:bodyPr/>
        <a:lstStyle/>
        <a:p>
          <a:endParaRPr lang="en-US"/>
        </a:p>
      </dgm:t>
    </dgm:pt>
    <dgm:pt modelId="{E4547272-5DC3-4C34-B724-F46D2A06E415}" type="sibTrans" cxnId="{B987032F-6A46-4F93-A187-FCC92D38E01B}">
      <dgm:prSet/>
      <dgm:spPr/>
      <dgm:t>
        <a:bodyPr/>
        <a:lstStyle/>
        <a:p>
          <a:endParaRPr lang="en-US"/>
        </a:p>
      </dgm:t>
    </dgm:pt>
    <dgm:pt modelId="{0D754675-4C45-4E1F-894B-499EE1BEC033}" type="pres">
      <dgm:prSet presAssocID="{9859EF8A-756A-4981-9F72-AC21EB7A9FA0}" presName="compositeShape" presStyleCnt="0">
        <dgm:presLayoutVars>
          <dgm:chMax val="7"/>
          <dgm:dir/>
          <dgm:resizeHandles val="exact"/>
        </dgm:presLayoutVars>
      </dgm:prSet>
      <dgm:spPr/>
    </dgm:pt>
    <dgm:pt modelId="{E3124482-DDB3-435C-BC87-4FD20FFB7664}" type="pres">
      <dgm:prSet presAssocID="{9859EF8A-756A-4981-9F72-AC21EB7A9FA0}" presName="wedge1" presStyleLbl="node1" presStyleIdx="0" presStyleCnt="3" custLinFactNeighborX="-5288" custLinFactNeighborY="3090"/>
      <dgm:spPr/>
    </dgm:pt>
    <dgm:pt modelId="{B0BAD3DE-8E8A-429E-9EBE-018A41473173}" type="pres">
      <dgm:prSet presAssocID="{9859EF8A-756A-4981-9F72-AC21EB7A9FA0}" presName="wedge1Tx" presStyleLbl="node1" presStyleIdx="0" presStyleCnt="3">
        <dgm:presLayoutVars>
          <dgm:chMax val="0"/>
          <dgm:chPref val="0"/>
          <dgm:bulletEnabled val="1"/>
        </dgm:presLayoutVars>
      </dgm:prSet>
      <dgm:spPr/>
    </dgm:pt>
    <dgm:pt modelId="{2C56650F-36A2-4754-9D87-2165F9826D54}" type="pres">
      <dgm:prSet presAssocID="{9859EF8A-756A-4981-9F72-AC21EB7A9FA0}" presName="wedge2" presStyleLbl="node1" presStyleIdx="1" presStyleCnt="3"/>
      <dgm:spPr/>
    </dgm:pt>
    <dgm:pt modelId="{A3C40746-DA7F-472D-8BDC-15BEA3BBBEC9}" type="pres">
      <dgm:prSet presAssocID="{9859EF8A-756A-4981-9F72-AC21EB7A9FA0}" presName="wedge2Tx" presStyleLbl="node1" presStyleIdx="1" presStyleCnt="3">
        <dgm:presLayoutVars>
          <dgm:chMax val="0"/>
          <dgm:chPref val="0"/>
          <dgm:bulletEnabled val="1"/>
        </dgm:presLayoutVars>
      </dgm:prSet>
      <dgm:spPr/>
    </dgm:pt>
    <dgm:pt modelId="{95BC8CA8-841D-4C74-A2A0-CC850A7B9DBD}" type="pres">
      <dgm:prSet presAssocID="{9859EF8A-756A-4981-9F72-AC21EB7A9FA0}" presName="wedge3" presStyleLbl="node1" presStyleIdx="2" presStyleCnt="3" custLinFactNeighborX="-273" custLinFactNeighborY="171"/>
      <dgm:spPr/>
    </dgm:pt>
    <dgm:pt modelId="{9F83CE5C-B91A-4354-A35E-81A577E91D4A}" type="pres">
      <dgm:prSet presAssocID="{9859EF8A-756A-4981-9F72-AC21EB7A9FA0}" presName="wedge3Tx" presStyleLbl="node1" presStyleIdx="2" presStyleCnt="3">
        <dgm:presLayoutVars>
          <dgm:chMax val="0"/>
          <dgm:chPref val="0"/>
          <dgm:bulletEnabled val="1"/>
        </dgm:presLayoutVars>
      </dgm:prSet>
      <dgm:spPr/>
    </dgm:pt>
  </dgm:ptLst>
  <dgm:cxnLst>
    <dgm:cxn modelId="{1BD32D0E-5971-463E-850C-6FF80404E657}" type="presOf" srcId="{879176CB-3C7C-40BF-8332-CD6780190905}" destId="{A3C40746-DA7F-472D-8BDC-15BEA3BBBEC9}" srcOrd="1" destOrd="0" presId="urn:microsoft.com/office/officeart/2005/8/layout/chart3"/>
    <dgm:cxn modelId="{0AC94618-74F4-4FD3-B396-53D7F75F0702}" srcId="{9859EF8A-756A-4981-9F72-AC21EB7A9FA0}" destId="{879176CB-3C7C-40BF-8332-CD6780190905}" srcOrd="1" destOrd="0" parTransId="{F531C6C2-F57D-43D0-9123-43F62F13237A}" sibTransId="{DDDDAB03-2C42-4908-9B2E-E513DAE2E04C}"/>
    <dgm:cxn modelId="{71868C2B-CB94-470F-9C63-C207AD42A658}" type="presOf" srcId="{9859EF8A-756A-4981-9F72-AC21EB7A9FA0}" destId="{0D754675-4C45-4E1F-894B-499EE1BEC033}" srcOrd="0" destOrd="0" presId="urn:microsoft.com/office/officeart/2005/8/layout/chart3"/>
    <dgm:cxn modelId="{E622CE2D-BA79-49A1-A887-F96AA14DD94B}" type="presOf" srcId="{879176CB-3C7C-40BF-8332-CD6780190905}" destId="{2C56650F-36A2-4754-9D87-2165F9826D54}" srcOrd="0" destOrd="0" presId="urn:microsoft.com/office/officeart/2005/8/layout/chart3"/>
    <dgm:cxn modelId="{B987032F-6A46-4F93-A187-FCC92D38E01B}" srcId="{9859EF8A-756A-4981-9F72-AC21EB7A9FA0}" destId="{6B8D5A0F-BCB7-4FA1-B365-6C7F21F8D357}" srcOrd="2" destOrd="0" parTransId="{6BE2A4B5-BE32-46E2-82C5-8052C9F60B0A}" sibTransId="{E4547272-5DC3-4C34-B724-F46D2A06E415}"/>
    <dgm:cxn modelId="{FDA0483B-C167-450A-932E-55A2E4435D6A}" srcId="{9859EF8A-756A-4981-9F72-AC21EB7A9FA0}" destId="{6B911579-88A5-4AEE-9544-1207E389B583}" srcOrd="0" destOrd="0" parTransId="{6F211862-7772-4BEA-8BAD-522C3DA5C247}" sibTransId="{5BED786B-A150-46DB-89DD-D34B6E8AA8C0}"/>
    <dgm:cxn modelId="{CC220640-3C72-49F8-B1CF-0A8B34E81746}" type="presOf" srcId="{6B911579-88A5-4AEE-9544-1207E389B583}" destId="{E3124482-DDB3-435C-BC87-4FD20FFB7664}" srcOrd="0" destOrd="0" presId="urn:microsoft.com/office/officeart/2005/8/layout/chart3"/>
    <dgm:cxn modelId="{6B3DBC67-9370-467A-BF22-8B347A4A3509}" type="presOf" srcId="{6B8D5A0F-BCB7-4FA1-B365-6C7F21F8D357}" destId="{9F83CE5C-B91A-4354-A35E-81A577E91D4A}" srcOrd="1" destOrd="0" presId="urn:microsoft.com/office/officeart/2005/8/layout/chart3"/>
    <dgm:cxn modelId="{86A17194-5071-4EFA-A490-5969EB695CC4}" type="presOf" srcId="{6B8D5A0F-BCB7-4FA1-B365-6C7F21F8D357}" destId="{95BC8CA8-841D-4C74-A2A0-CC850A7B9DBD}" srcOrd="0" destOrd="0" presId="urn:microsoft.com/office/officeart/2005/8/layout/chart3"/>
    <dgm:cxn modelId="{9B7CEFEC-D00D-43BF-A605-8FA1F5477D50}" type="presOf" srcId="{6B911579-88A5-4AEE-9544-1207E389B583}" destId="{B0BAD3DE-8E8A-429E-9EBE-018A41473173}" srcOrd="1" destOrd="0" presId="urn:microsoft.com/office/officeart/2005/8/layout/chart3"/>
    <dgm:cxn modelId="{549069FD-28D7-451F-A056-0A707FF6C10D}" type="presParOf" srcId="{0D754675-4C45-4E1F-894B-499EE1BEC033}" destId="{E3124482-DDB3-435C-BC87-4FD20FFB7664}" srcOrd="0" destOrd="0" presId="urn:microsoft.com/office/officeart/2005/8/layout/chart3"/>
    <dgm:cxn modelId="{42047FF5-B3AE-4310-B728-DD0A81F100B5}" type="presParOf" srcId="{0D754675-4C45-4E1F-894B-499EE1BEC033}" destId="{B0BAD3DE-8E8A-429E-9EBE-018A41473173}" srcOrd="1" destOrd="0" presId="urn:microsoft.com/office/officeart/2005/8/layout/chart3"/>
    <dgm:cxn modelId="{F03C8E95-0F3B-439C-97AC-22CFCF86C448}" type="presParOf" srcId="{0D754675-4C45-4E1F-894B-499EE1BEC033}" destId="{2C56650F-36A2-4754-9D87-2165F9826D54}" srcOrd="2" destOrd="0" presId="urn:microsoft.com/office/officeart/2005/8/layout/chart3"/>
    <dgm:cxn modelId="{0D5BBA61-42F7-435D-BA02-A5B3C63BD0C4}" type="presParOf" srcId="{0D754675-4C45-4E1F-894B-499EE1BEC033}" destId="{A3C40746-DA7F-472D-8BDC-15BEA3BBBEC9}" srcOrd="3" destOrd="0" presId="urn:microsoft.com/office/officeart/2005/8/layout/chart3"/>
    <dgm:cxn modelId="{55B404F1-5E0B-4356-A3DF-C6E3E746C2C0}" type="presParOf" srcId="{0D754675-4C45-4E1F-894B-499EE1BEC033}" destId="{95BC8CA8-841D-4C74-A2A0-CC850A7B9DBD}" srcOrd="4" destOrd="0" presId="urn:microsoft.com/office/officeart/2005/8/layout/chart3"/>
    <dgm:cxn modelId="{F74DD00D-9C97-4D31-85E5-CE1568811071}" type="presParOf" srcId="{0D754675-4C45-4E1F-894B-499EE1BEC033}" destId="{9F83CE5C-B91A-4354-A35E-81A577E91D4A}"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E9EA83-4928-4F98-B970-715DF71B0BDF}"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US"/>
        </a:p>
      </dgm:t>
    </dgm:pt>
    <dgm:pt modelId="{8C161E00-7942-496D-919F-DF1E8A59435A}">
      <dgm:prSet phldrT="[Text]"/>
      <dgm:spPr/>
      <dgm:t>
        <a:bodyPr/>
        <a:lstStyle/>
        <a:p>
          <a:r>
            <a:rPr lang="en-US" dirty="0"/>
            <a:t>Business Analysis</a:t>
          </a:r>
        </a:p>
      </dgm:t>
    </dgm:pt>
    <dgm:pt modelId="{D45A3211-1BE1-421B-97C5-E9D048E202CA}" type="parTrans" cxnId="{098112E1-B5B6-4C4C-A870-3E31AF6FCBB8}">
      <dgm:prSet/>
      <dgm:spPr/>
      <dgm:t>
        <a:bodyPr/>
        <a:lstStyle/>
        <a:p>
          <a:endParaRPr lang="en-US"/>
        </a:p>
      </dgm:t>
    </dgm:pt>
    <dgm:pt modelId="{EBFAE508-F10A-4F03-8046-BC6D12FB87B8}" type="sibTrans" cxnId="{098112E1-B5B6-4C4C-A870-3E31AF6FCBB8}">
      <dgm:prSet/>
      <dgm:spPr/>
      <dgm:t>
        <a:bodyPr/>
        <a:lstStyle/>
        <a:p>
          <a:endParaRPr lang="en-US"/>
        </a:p>
      </dgm:t>
    </dgm:pt>
    <dgm:pt modelId="{76AAF09C-B169-49D5-A4E6-60F0A4EE9EF7}">
      <dgm:prSet phldrT="[Text]" custT="1"/>
      <dgm:spPr>
        <a:solidFill>
          <a:srgbClr val="DB6018"/>
        </a:solidFill>
      </dgm:spPr>
      <dgm:t>
        <a:bodyPr/>
        <a:lstStyle/>
        <a:p>
          <a:r>
            <a:rPr lang="en-US" sz="950" baseline="0" dirty="0">
              <a:solidFill>
                <a:schemeClr val="bg1"/>
              </a:solidFill>
            </a:rPr>
            <a:t>Incremental Value </a:t>
          </a:r>
        </a:p>
      </dgm:t>
    </dgm:pt>
    <dgm:pt modelId="{91FFE818-6BBB-47F5-A39A-44F6A72FB6E1}" type="parTrans" cxnId="{436FE0B6-E3AC-49F6-A429-A19F06D751BB}">
      <dgm:prSet/>
      <dgm:spPr/>
      <dgm:t>
        <a:bodyPr/>
        <a:lstStyle/>
        <a:p>
          <a:endParaRPr lang="en-US"/>
        </a:p>
      </dgm:t>
    </dgm:pt>
    <dgm:pt modelId="{F980EA2C-C6CC-4A49-BA80-341450643548}" type="sibTrans" cxnId="{436FE0B6-E3AC-49F6-A429-A19F06D751BB}">
      <dgm:prSet/>
      <dgm:spPr/>
      <dgm:t>
        <a:bodyPr/>
        <a:lstStyle/>
        <a:p>
          <a:endParaRPr lang="en-US"/>
        </a:p>
      </dgm:t>
    </dgm:pt>
    <dgm:pt modelId="{685AFFEE-1C04-4D9B-B68D-4EDDCB047789}">
      <dgm:prSet phldrT="[Text]" custT="1"/>
      <dgm:spPr>
        <a:solidFill>
          <a:srgbClr val="DB6018"/>
        </a:solidFill>
      </dgm:spPr>
      <dgm:t>
        <a:bodyPr/>
        <a:lstStyle/>
        <a:p>
          <a:r>
            <a:rPr lang="en-US" sz="1100" dirty="0">
              <a:solidFill>
                <a:schemeClr val="bg1"/>
              </a:solidFill>
            </a:rPr>
            <a:t>Solutions &amp; </a:t>
          </a:r>
          <a:r>
            <a:rPr lang="en-US" sz="900" dirty="0">
              <a:solidFill>
                <a:schemeClr val="bg1"/>
              </a:solidFill>
            </a:rPr>
            <a:t>Requirements</a:t>
          </a:r>
        </a:p>
      </dgm:t>
    </dgm:pt>
    <dgm:pt modelId="{AB17152A-30B6-47DD-A444-044713D15FF1}" type="parTrans" cxnId="{9F2A82C1-4A8D-46F3-A625-453576150E27}">
      <dgm:prSet/>
      <dgm:spPr/>
      <dgm:t>
        <a:bodyPr/>
        <a:lstStyle/>
        <a:p>
          <a:endParaRPr lang="en-US"/>
        </a:p>
      </dgm:t>
    </dgm:pt>
    <dgm:pt modelId="{EEE65314-C7A4-456D-B694-E09BEBB83618}" type="sibTrans" cxnId="{9F2A82C1-4A8D-46F3-A625-453576150E27}">
      <dgm:prSet/>
      <dgm:spPr/>
      <dgm:t>
        <a:bodyPr/>
        <a:lstStyle/>
        <a:p>
          <a:endParaRPr lang="en-US"/>
        </a:p>
      </dgm:t>
    </dgm:pt>
    <dgm:pt modelId="{511EA09C-E2AD-4EE4-A2E4-42B5A860C67E}">
      <dgm:prSet phldrT="[Text]" custT="1"/>
      <dgm:spPr>
        <a:solidFill>
          <a:srgbClr val="DB6018"/>
        </a:solidFill>
      </dgm:spPr>
      <dgm:t>
        <a:bodyPr/>
        <a:lstStyle/>
        <a:p>
          <a:r>
            <a:rPr lang="en-US" sz="1100" dirty="0">
              <a:solidFill>
                <a:schemeClr val="bg1"/>
              </a:solidFill>
            </a:rPr>
            <a:t>Scrum Team</a:t>
          </a:r>
        </a:p>
      </dgm:t>
    </dgm:pt>
    <dgm:pt modelId="{DDFC5DDA-8712-45D8-B32B-F706C2096542}" type="parTrans" cxnId="{55F0E87A-9176-4B4C-8E7B-6E0724D00099}">
      <dgm:prSet/>
      <dgm:spPr/>
      <dgm:t>
        <a:bodyPr/>
        <a:lstStyle/>
        <a:p>
          <a:endParaRPr lang="en-US"/>
        </a:p>
      </dgm:t>
    </dgm:pt>
    <dgm:pt modelId="{7883B187-27B1-4BFF-B817-ACF4625DFAE9}" type="sibTrans" cxnId="{55F0E87A-9176-4B4C-8E7B-6E0724D00099}">
      <dgm:prSet/>
      <dgm:spPr/>
      <dgm:t>
        <a:bodyPr/>
        <a:lstStyle/>
        <a:p>
          <a:endParaRPr lang="en-US"/>
        </a:p>
      </dgm:t>
    </dgm:pt>
    <dgm:pt modelId="{B8D28E0C-A691-416A-99C8-1D0826A7256A}">
      <dgm:prSet phldrT="[Text]"/>
      <dgm:spPr/>
      <dgm:t>
        <a:bodyPr/>
        <a:lstStyle/>
        <a:p>
          <a:r>
            <a:rPr lang="en-US" dirty="0"/>
            <a:t>both</a:t>
          </a:r>
        </a:p>
      </dgm:t>
    </dgm:pt>
    <dgm:pt modelId="{FB77067E-A2F7-4D48-A4C6-24E39155E1B3}" type="parTrans" cxnId="{FE193860-0784-46BD-BEEF-184BCB421BA8}">
      <dgm:prSet/>
      <dgm:spPr/>
      <dgm:t>
        <a:bodyPr/>
        <a:lstStyle/>
        <a:p>
          <a:endParaRPr lang="en-US"/>
        </a:p>
      </dgm:t>
    </dgm:pt>
    <dgm:pt modelId="{3AB3A63A-A4AD-436F-8496-0A29196A05E4}" type="sibTrans" cxnId="{FE193860-0784-46BD-BEEF-184BCB421BA8}">
      <dgm:prSet/>
      <dgm:spPr/>
      <dgm:t>
        <a:bodyPr/>
        <a:lstStyle/>
        <a:p>
          <a:endParaRPr lang="en-US"/>
        </a:p>
      </dgm:t>
    </dgm:pt>
    <dgm:pt modelId="{A29A5ED5-0BE3-4F45-A183-7B862FD038DD}">
      <dgm:prSet phldrT="[Text]"/>
      <dgm:spPr/>
      <dgm:t>
        <a:bodyPr/>
        <a:lstStyle/>
        <a:p>
          <a:r>
            <a:rPr lang="en-US" dirty="0"/>
            <a:t>Product Ownership</a:t>
          </a:r>
        </a:p>
      </dgm:t>
    </dgm:pt>
    <dgm:pt modelId="{78AC4513-270F-4339-AF5C-3FEB8165A866}" type="parTrans" cxnId="{D23CFEB5-4052-4D74-AC9A-6B644A8CF77A}">
      <dgm:prSet/>
      <dgm:spPr/>
      <dgm:t>
        <a:bodyPr/>
        <a:lstStyle/>
        <a:p>
          <a:endParaRPr lang="en-US"/>
        </a:p>
      </dgm:t>
    </dgm:pt>
    <dgm:pt modelId="{C03B2244-9C8F-4224-A1DD-7B60BCE86A8A}" type="sibTrans" cxnId="{D23CFEB5-4052-4D74-AC9A-6B644A8CF77A}">
      <dgm:prSet/>
      <dgm:spPr/>
      <dgm:t>
        <a:bodyPr/>
        <a:lstStyle/>
        <a:p>
          <a:endParaRPr lang="en-US"/>
        </a:p>
      </dgm:t>
    </dgm:pt>
    <dgm:pt modelId="{6D6809ED-8DD5-49B5-B340-76129AB1A606}" type="pres">
      <dgm:prSet presAssocID="{1AE9EA83-4928-4F98-B970-715DF71B0BDF}" presName="Name0" presStyleCnt="0">
        <dgm:presLayoutVars>
          <dgm:chMax val="3"/>
          <dgm:chPref val="3"/>
          <dgm:bulletEnabled val="1"/>
          <dgm:dir/>
          <dgm:animLvl val="lvl"/>
        </dgm:presLayoutVars>
      </dgm:prSet>
      <dgm:spPr/>
    </dgm:pt>
    <dgm:pt modelId="{5E15F674-8FDD-4CDF-9FE1-D8277EF73832}" type="pres">
      <dgm:prSet presAssocID="{1AE9EA83-4928-4F98-B970-715DF71B0BDF}" presName="arc1" presStyleLbl="node1" presStyleIdx="0" presStyleCnt="4"/>
      <dgm:spPr/>
    </dgm:pt>
    <dgm:pt modelId="{1244FE61-2A2A-494A-9D9D-CBD7D533B979}" type="pres">
      <dgm:prSet presAssocID="{1AE9EA83-4928-4F98-B970-715DF71B0BDF}" presName="arc3" presStyleLbl="node1" presStyleIdx="1" presStyleCnt="4"/>
      <dgm:spPr>
        <a:solidFill>
          <a:srgbClr val="00778B"/>
        </a:solidFill>
      </dgm:spPr>
    </dgm:pt>
    <dgm:pt modelId="{6CA94B64-73F7-43BC-888C-1B9F5590BD0C}" type="pres">
      <dgm:prSet presAssocID="{1AE9EA83-4928-4F98-B970-715DF71B0BDF}" presName="parentText2" presStyleLbl="revTx" presStyleIdx="0" presStyleCnt="3">
        <dgm:presLayoutVars>
          <dgm:chMax val="4"/>
          <dgm:chPref val="3"/>
          <dgm:bulletEnabled val="1"/>
        </dgm:presLayoutVars>
      </dgm:prSet>
      <dgm:spPr/>
    </dgm:pt>
    <dgm:pt modelId="{B0C725E3-1867-4E91-8296-E7D25DF9220A}" type="pres">
      <dgm:prSet presAssocID="{1AE9EA83-4928-4F98-B970-715DF71B0BDF}" presName="arc2" presStyleLbl="node1" presStyleIdx="2" presStyleCnt="4"/>
      <dgm:spPr>
        <a:solidFill>
          <a:srgbClr val="00778B"/>
        </a:solidFill>
      </dgm:spPr>
    </dgm:pt>
    <dgm:pt modelId="{6139D520-4A62-436C-9EDA-98925585DE97}" type="pres">
      <dgm:prSet presAssocID="{1AE9EA83-4928-4F98-B970-715DF71B0BDF}" presName="arc4" presStyleLbl="node1" presStyleIdx="3" presStyleCnt="4"/>
      <dgm:spPr>
        <a:solidFill>
          <a:srgbClr val="00313C"/>
        </a:solidFill>
      </dgm:spPr>
    </dgm:pt>
    <dgm:pt modelId="{140AA603-7809-4735-BF75-C6E5B74ADF96}" type="pres">
      <dgm:prSet presAssocID="{1AE9EA83-4928-4F98-B970-715DF71B0BDF}" presName="parentText3" presStyleLbl="revTx" presStyleIdx="1" presStyleCnt="3">
        <dgm:presLayoutVars>
          <dgm:chMax val="1"/>
          <dgm:chPref val="1"/>
          <dgm:bulletEnabled val="1"/>
        </dgm:presLayoutVars>
      </dgm:prSet>
      <dgm:spPr/>
    </dgm:pt>
    <dgm:pt modelId="{4DEC5BEB-11FC-475C-BE19-F95D7F618319}" type="pres">
      <dgm:prSet presAssocID="{1AE9EA83-4928-4F98-B970-715DF71B0BDF}" presName="middleComposite" presStyleCnt="0"/>
      <dgm:spPr/>
    </dgm:pt>
    <dgm:pt modelId="{627DF40F-174F-421B-B0F6-BAF3C292DD87}" type="pres">
      <dgm:prSet presAssocID="{1AE9EA83-4928-4F98-B970-715DF71B0BDF}" presName="leftComposite" presStyleCnt="0"/>
      <dgm:spPr/>
    </dgm:pt>
    <dgm:pt modelId="{02449D73-62DA-4C1C-B42A-2A93103CA443}" type="pres">
      <dgm:prSet presAssocID="{76AAF09C-B169-49D5-A4E6-60F0A4EE9EF7}" presName="childText1_1" presStyleLbl="vennNode1" presStyleIdx="0" presStyleCnt="6">
        <dgm:presLayoutVars>
          <dgm:chMax val="0"/>
          <dgm:chPref val="0"/>
        </dgm:presLayoutVars>
      </dgm:prSet>
      <dgm:spPr/>
    </dgm:pt>
    <dgm:pt modelId="{FE16CC17-C6BA-4DEE-81D0-3B60C62F52FF}" type="pres">
      <dgm:prSet presAssocID="{76AAF09C-B169-49D5-A4E6-60F0A4EE9EF7}" presName="ellipse1" presStyleLbl="vennNode1" presStyleIdx="1" presStyleCnt="6"/>
      <dgm:spPr>
        <a:solidFill>
          <a:srgbClr val="DB6018"/>
        </a:solidFill>
      </dgm:spPr>
    </dgm:pt>
    <dgm:pt modelId="{257E91FD-74F2-40F3-A308-A2DCB5B8C83F}" type="pres">
      <dgm:prSet presAssocID="{76AAF09C-B169-49D5-A4E6-60F0A4EE9EF7}" presName="ellipse2" presStyleLbl="vennNode1" presStyleIdx="2" presStyleCnt="6"/>
      <dgm:spPr>
        <a:solidFill>
          <a:srgbClr val="DB6018"/>
        </a:solidFill>
      </dgm:spPr>
    </dgm:pt>
    <dgm:pt modelId="{53CD2D27-A99A-4660-A371-FE17DF252EE1}" type="pres">
      <dgm:prSet presAssocID="{685AFFEE-1C04-4D9B-B68D-4EDDCB047789}" presName="childText1_2" presStyleLbl="vennNode1" presStyleIdx="3" presStyleCnt="6">
        <dgm:presLayoutVars>
          <dgm:chMax val="0"/>
          <dgm:chPref val="0"/>
        </dgm:presLayoutVars>
      </dgm:prSet>
      <dgm:spPr/>
    </dgm:pt>
    <dgm:pt modelId="{EE8C8AC5-7F01-4B2F-BCBD-411B2D18420C}" type="pres">
      <dgm:prSet presAssocID="{685AFFEE-1C04-4D9B-B68D-4EDDCB047789}" presName="ellipse3" presStyleLbl="vennNode1" presStyleIdx="4" presStyleCnt="6"/>
      <dgm:spPr>
        <a:solidFill>
          <a:srgbClr val="DB6018"/>
        </a:solidFill>
      </dgm:spPr>
    </dgm:pt>
    <dgm:pt modelId="{E5772DBD-2C44-4FB6-B7A9-B5F2D16093F8}" type="pres">
      <dgm:prSet presAssocID="{511EA09C-E2AD-4EE4-A2E4-42B5A860C67E}" presName="childText1_3" presStyleLbl="vennNode1" presStyleIdx="5" presStyleCnt="6">
        <dgm:presLayoutVars>
          <dgm:chMax val="0"/>
          <dgm:chPref val="0"/>
        </dgm:presLayoutVars>
      </dgm:prSet>
      <dgm:spPr/>
    </dgm:pt>
    <dgm:pt modelId="{2434A21D-D420-43F7-9D31-5589F8F6AB1A}" type="pres">
      <dgm:prSet presAssocID="{1AE9EA83-4928-4F98-B970-715DF71B0BDF}" presName="parentText1" presStyleLbl="revTx" presStyleIdx="2" presStyleCnt="3">
        <dgm:presLayoutVars>
          <dgm:chMax val="4"/>
          <dgm:chPref val="3"/>
          <dgm:bulletEnabled val="1"/>
        </dgm:presLayoutVars>
      </dgm:prSet>
      <dgm:spPr/>
    </dgm:pt>
  </dgm:ptLst>
  <dgm:cxnLst>
    <dgm:cxn modelId="{DBBFF921-E220-404D-BB72-5C3B9420B327}" type="presOf" srcId="{685AFFEE-1C04-4D9B-B68D-4EDDCB047789}" destId="{53CD2D27-A99A-4660-A371-FE17DF252EE1}" srcOrd="0" destOrd="0" presId="urn:microsoft.com/office/officeart/2009/3/layout/PhasedProcess"/>
    <dgm:cxn modelId="{408C2832-BAF2-495D-BCEC-E535D334881D}" type="presOf" srcId="{76AAF09C-B169-49D5-A4E6-60F0A4EE9EF7}" destId="{02449D73-62DA-4C1C-B42A-2A93103CA443}" srcOrd="0" destOrd="0" presId="urn:microsoft.com/office/officeart/2009/3/layout/PhasedProcess"/>
    <dgm:cxn modelId="{FE193860-0784-46BD-BEEF-184BCB421BA8}" srcId="{1AE9EA83-4928-4F98-B970-715DF71B0BDF}" destId="{B8D28E0C-A691-416A-99C8-1D0826A7256A}" srcOrd="1" destOrd="0" parTransId="{FB77067E-A2F7-4D48-A4C6-24E39155E1B3}" sibTransId="{3AB3A63A-A4AD-436F-8496-0A29196A05E4}"/>
    <dgm:cxn modelId="{BD6D2668-A120-4DF6-BB7D-BD0B56BD59AB}" type="presOf" srcId="{A29A5ED5-0BE3-4F45-A183-7B862FD038DD}" destId="{140AA603-7809-4735-BF75-C6E5B74ADF96}" srcOrd="0" destOrd="0" presId="urn:microsoft.com/office/officeart/2009/3/layout/PhasedProcess"/>
    <dgm:cxn modelId="{A9A53D79-041A-4C36-99A7-5C723941A6A5}" type="presOf" srcId="{511EA09C-E2AD-4EE4-A2E4-42B5A860C67E}" destId="{E5772DBD-2C44-4FB6-B7A9-B5F2D16093F8}" srcOrd="0" destOrd="0" presId="urn:microsoft.com/office/officeart/2009/3/layout/PhasedProcess"/>
    <dgm:cxn modelId="{55F0E87A-9176-4B4C-8E7B-6E0724D00099}" srcId="{8C161E00-7942-496D-919F-DF1E8A59435A}" destId="{511EA09C-E2AD-4EE4-A2E4-42B5A860C67E}" srcOrd="2" destOrd="0" parTransId="{DDFC5DDA-8712-45D8-B32B-F706C2096542}" sibTransId="{7883B187-27B1-4BFF-B817-ACF4625DFAE9}"/>
    <dgm:cxn modelId="{7A6C05A5-CB6F-4C49-819D-CD13375D395D}" type="presOf" srcId="{8C161E00-7942-496D-919F-DF1E8A59435A}" destId="{2434A21D-D420-43F7-9D31-5589F8F6AB1A}" srcOrd="0" destOrd="0" presId="urn:microsoft.com/office/officeart/2009/3/layout/PhasedProcess"/>
    <dgm:cxn modelId="{D23CFEB5-4052-4D74-AC9A-6B644A8CF77A}" srcId="{1AE9EA83-4928-4F98-B970-715DF71B0BDF}" destId="{A29A5ED5-0BE3-4F45-A183-7B862FD038DD}" srcOrd="2" destOrd="0" parTransId="{78AC4513-270F-4339-AF5C-3FEB8165A866}" sibTransId="{C03B2244-9C8F-4224-A1DD-7B60BCE86A8A}"/>
    <dgm:cxn modelId="{436FE0B6-E3AC-49F6-A429-A19F06D751BB}" srcId="{8C161E00-7942-496D-919F-DF1E8A59435A}" destId="{76AAF09C-B169-49D5-A4E6-60F0A4EE9EF7}" srcOrd="0" destOrd="0" parTransId="{91FFE818-6BBB-47F5-A39A-44F6A72FB6E1}" sibTransId="{F980EA2C-C6CC-4A49-BA80-341450643548}"/>
    <dgm:cxn modelId="{9F2A82C1-4A8D-46F3-A625-453576150E27}" srcId="{8C161E00-7942-496D-919F-DF1E8A59435A}" destId="{685AFFEE-1C04-4D9B-B68D-4EDDCB047789}" srcOrd="1" destOrd="0" parTransId="{AB17152A-30B6-47DD-A444-044713D15FF1}" sibTransId="{EEE65314-C7A4-456D-B694-E09BEBB83618}"/>
    <dgm:cxn modelId="{E5ED9ADD-6F3A-42C3-8654-167E73314287}" type="presOf" srcId="{1AE9EA83-4928-4F98-B970-715DF71B0BDF}" destId="{6D6809ED-8DD5-49B5-B340-76129AB1A606}" srcOrd="0" destOrd="0" presId="urn:microsoft.com/office/officeart/2009/3/layout/PhasedProcess"/>
    <dgm:cxn modelId="{098112E1-B5B6-4C4C-A870-3E31AF6FCBB8}" srcId="{1AE9EA83-4928-4F98-B970-715DF71B0BDF}" destId="{8C161E00-7942-496D-919F-DF1E8A59435A}" srcOrd="0" destOrd="0" parTransId="{D45A3211-1BE1-421B-97C5-E9D048E202CA}" sibTransId="{EBFAE508-F10A-4F03-8046-BC6D12FB87B8}"/>
    <dgm:cxn modelId="{FA0FE6EA-B83E-451E-9F95-981FA390A9DA}" type="presOf" srcId="{B8D28E0C-A691-416A-99C8-1D0826A7256A}" destId="{6CA94B64-73F7-43BC-888C-1B9F5590BD0C}" srcOrd="0" destOrd="0" presId="urn:microsoft.com/office/officeart/2009/3/layout/PhasedProcess"/>
    <dgm:cxn modelId="{9FEC5113-D4D4-4DFA-9554-3F9D2765594C}" type="presParOf" srcId="{6D6809ED-8DD5-49B5-B340-76129AB1A606}" destId="{5E15F674-8FDD-4CDF-9FE1-D8277EF73832}" srcOrd="0" destOrd="0" presId="urn:microsoft.com/office/officeart/2009/3/layout/PhasedProcess"/>
    <dgm:cxn modelId="{006F50EA-3B59-48E2-932B-971E0A1ED34E}" type="presParOf" srcId="{6D6809ED-8DD5-49B5-B340-76129AB1A606}" destId="{1244FE61-2A2A-494A-9D9D-CBD7D533B979}" srcOrd="1" destOrd="0" presId="urn:microsoft.com/office/officeart/2009/3/layout/PhasedProcess"/>
    <dgm:cxn modelId="{5097D772-C17D-494A-9C4E-44C93315098F}" type="presParOf" srcId="{6D6809ED-8DD5-49B5-B340-76129AB1A606}" destId="{6CA94B64-73F7-43BC-888C-1B9F5590BD0C}" srcOrd="2" destOrd="0" presId="urn:microsoft.com/office/officeart/2009/3/layout/PhasedProcess"/>
    <dgm:cxn modelId="{D0E49869-3FFF-4418-B356-854FB2DBC5A2}" type="presParOf" srcId="{6D6809ED-8DD5-49B5-B340-76129AB1A606}" destId="{B0C725E3-1867-4E91-8296-E7D25DF9220A}" srcOrd="3" destOrd="0" presId="urn:microsoft.com/office/officeart/2009/3/layout/PhasedProcess"/>
    <dgm:cxn modelId="{EFC23AFF-E7CA-4C15-BF38-FE244E636F09}" type="presParOf" srcId="{6D6809ED-8DD5-49B5-B340-76129AB1A606}" destId="{6139D520-4A62-436C-9EDA-98925585DE97}" srcOrd="4" destOrd="0" presId="urn:microsoft.com/office/officeart/2009/3/layout/PhasedProcess"/>
    <dgm:cxn modelId="{A76D04ED-8B82-4960-A0D2-C74A04E33BBF}" type="presParOf" srcId="{6D6809ED-8DD5-49B5-B340-76129AB1A606}" destId="{140AA603-7809-4735-BF75-C6E5B74ADF96}" srcOrd="5" destOrd="0" presId="urn:microsoft.com/office/officeart/2009/3/layout/PhasedProcess"/>
    <dgm:cxn modelId="{FB6AE861-DA8B-43C3-8882-120196939693}" type="presParOf" srcId="{6D6809ED-8DD5-49B5-B340-76129AB1A606}" destId="{4DEC5BEB-11FC-475C-BE19-F95D7F618319}" srcOrd="6" destOrd="0" presId="urn:microsoft.com/office/officeart/2009/3/layout/PhasedProcess"/>
    <dgm:cxn modelId="{0AA983CA-DF6A-4779-BD9D-844D3EE1EDE8}" type="presParOf" srcId="{6D6809ED-8DD5-49B5-B340-76129AB1A606}" destId="{627DF40F-174F-421B-B0F6-BAF3C292DD87}" srcOrd="7" destOrd="0" presId="urn:microsoft.com/office/officeart/2009/3/layout/PhasedProcess"/>
    <dgm:cxn modelId="{6FC9A198-E963-4190-B992-FFE83EB7E9A3}" type="presParOf" srcId="{627DF40F-174F-421B-B0F6-BAF3C292DD87}" destId="{02449D73-62DA-4C1C-B42A-2A93103CA443}" srcOrd="0" destOrd="0" presId="urn:microsoft.com/office/officeart/2009/3/layout/PhasedProcess"/>
    <dgm:cxn modelId="{67AE673A-5B4B-489F-8F06-37BA1BDDB1FC}" type="presParOf" srcId="{627DF40F-174F-421B-B0F6-BAF3C292DD87}" destId="{FE16CC17-C6BA-4DEE-81D0-3B60C62F52FF}" srcOrd="1" destOrd="0" presId="urn:microsoft.com/office/officeart/2009/3/layout/PhasedProcess"/>
    <dgm:cxn modelId="{15EF3361-FCAD-4FB1-B140-3D5009933881}" type="presParOf" srcId="{627DF40F-174F-421B-B0F6-BAF3C292DD87}" destId="{257E91FD-74F2-40F3-A308-A2DCB5B8C83F}" srcOrd="2" destOrd="0" presId="urn:microsoft.com/office/officeart/2009/3/layout/PhasedProcess"/>
    <dgm:cxn modelId="{84BE2557-357D-4B7B-9649-0548AAAA528D}" type="presParOf" srcId="{627DF40F-174F-421B-B0F6-BAF3C292DD87}" destId="{53CD2D27-A99A-4660-A371-FE17DF252EE1}" srcOrd="3" destOrd="0" presId="urn:microsoft.com/office/officeart/2009/3/layout/PhasedProcess"/>
    <dgm:cxn modelId="{20FCCF43-15D0-4FEB-999B-C4F81E5D017F}" type="presParOf" srcId="{627DF40F-174F-421B-B0F6-BAF3C292DD87}" destId="{EE8C8AC5-7F01-4B2F-BCBD-411B2D18420C}" srcOrd="4" destOrd="0" presId="urn:microsoft.com/office/officeart/2009/3/layout/PhasedProcess"/>
    <dgm:cxn modelId="{0B3D8878-2014-4088-9B6E-9F141E3EC80A}" type="presParOf" srcId="{627DF40F-174F-421B-B0F6-BAF3C292DD87}" destId="{E5772DBD-2C44-4FB6-B7A9-B5F2D16093F8}" srcOrd="5" destOrd="0" presId="urn:microsoft.com/office/officeart/2009/3/layout/PhasedProcess"/>
    <dgm:cxn modelId="{5F3855B9-4F3E-4667-8FD1-FD4143B609B2}" type="presParOf" srcId="{6D6809ED-8DD5-49B5-B340-76129AB1A606}" destId="{2434A21D-D420-43F7-9D31-5589F8F6AB1A}" srcOrd="8"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2B951-6B40-4AA5-B52B-9A977E501ED5}"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7A99C58A-67C2-416B-81C2-3F4E25EE3CC8}">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en-US" dirty="0"/>
            <a:t>Provide Shared Understanding</a:t>
          </a:r>
        </a:p>
      </dgm:t>
    </dgm:pt>
    <dgm:pt modelId="{3ECE2AB1-A854-419C-9622-34576FF22EAF}" type="parTrans" cxnId="{36609F10-D07C-42B3-985F-1642F26A7973}">
      <dgm:prSet/>
      <dgm:spPr/>
      <dgm:t>
        <a:bodyPr/>
        <a:lstStyle/>
        <a:p>
          <a:endParaRPr lang="en-US"/>
        </a:p>
      </dgm:t>
    </dgm:pt>
    <dgm:pt modelId="{5DA355F1-9908-4C20-A7CD-BABFEECE8920}" type="sibTrans" cxnId="{36609F10-D07C-42B3-985F-1642F26A7973}">
      <dgm:prSet/>
      <dgm:spPr/>
      <dgm:t>
        <a:bodyPr/>
        <a:lstStyle/>
        <a:p>
          <a:endParaRPr lang="en-US"/>
        </a:p>
      </dgm:t>
    </dgm:pt>
    <dgm:pt modelId="{0299B481-53A8-4B76-9331-85EE94E8885D}">
      <dgm:prSet phldrT="[Text]"/>
      <dgm:spPr>
        <a:solidFill>
          <a:srgbClr val="00778B"/>
        </a:solidFill>
      </dgm:spPr>
      <dgm:t>
        <a:bodyPr/>
        <a:lstStyle/>
        <a:p>
          <a:r>
            <a:rPr lang="en-US" dirty="0"/>
            <a:t>Provide &amp; Manage Feedback</a:t>
          </a:r>
        </a:p>
      </dgm:t>
    </dgm:pt>
    <dgm:pt modelId="{44C8258D-9040-42F2-B725-308630118259}" type="parTrans" cxnId="{55890B9C-E02D-4909-B77C-05E99478CF7F}">
      <dgm:prSet/>
      <dgm:spPr/>
      <dgm:t>
        <a:bodyPr/>
        <a:lstStyle/>
        <a:p>
          <a:endParaRPr lang="en-US"/>
        </a:p>
      </dgm:t>
    </dgm:pt>
    <dgm:pt modelId="{AB2495BB-4C36-4984-9A48-704035852C47}" type="sibTrans" cxnId="{55890B9C-E02D-4909-B77C-05E99478CF7F}">
      <dgm:prSet/>
      <dgm:spPr/>
      <dgm:t>
        <a:bodyPr/>
        <a:lstStyle/>
        <a:p>
          <a:endParaRPr lang="en-US"/>
        </a:p>
      </dgm:t>
    </dgm:pt>
    <dgm:pt modelId="{19201C3A-C025-4D16-9815-F87C6FD9A1EA}">
      <dgm:prSet phldrT="[Text]"/>
      <dgm:spPr>
        <a:solidFill>
          <a:srgbClr val="00778B"/>
        </a:solidFill>
      </dgm:spPr>
      <dgm:t>
        <a:bodyPr/>
        <a:lstStyle/>
        <a:p>
          <a:r>
            <a:rPr lang="en-US" dirty="0"/>
            <a:t>Answer Questions</a:t>
          </a:r>
        </a:p>
      </dgm:t>
    </dgm:pt>
    <dgm:pt modelId="{EE4104AB-1930-4794-A011-3222C66D5EA0}" type="parTrans" cxnId="{D3B4BDE1-32AA-4915-BCA0-2AC2A8DEFD5E}">
      <dgm:prSet/>
      <dgm:spPr/>
      <dgm:t>
        <a:bodyPr/>
        <a:lstStyle/>
        <a:p>
          <a:endParaRPr lang="en-US"/>
        </a:p>
      </dgm:t>
    </dgm:pt>
    <dgm:pt modelId="{5ADE5A81-F703-4412-A8AE-0B6F0FA82FDA}" type="sibTrans" cxnId="{D3B4BDE1-32AA-4915-BCA0-2AC2A8DEFD5E}">
      <dgm:prSet/>
      <dgm:spPr/>
      <dgm:t>
        <a:bodyPr/>
        <a:lstStyle/>
        <a:p>
          <a:endParaRPr lang="en-US"/>
        </a:p>
      </dgm:t>
    </dgm:pt>
    <dgm:pt modelId="{CB121F7E-2938-4E05-851A-EAEE488CEAE0}">
      <dgm:prSet phldrT="[Text]"/>
      <dgm:spPr>
        <a:gradFill flip="none" rotWithShape="0">
          <a:gsLst>
            <a:gs pos="0">
              <a:srgbClr val="00313C">
                <a:tint val="66000"/>
                <a:satMod val="160000"/>
              </a:srgbClr>
            </a:gs>
            <a:gs pos="50000">
              <a:srgbClr val="00313C">
                <a:tint val="44500"/>
                <a:satMod val="160000"/>
              </a:srgbClr>
            </a:gs>
            <a:gs pos="100000">
              <a:srgbClr val="00313C">
                <a:tint val="23500"/>
                <a:satMod val="160000"/>
              </a:srgbClr>
            </a:gs>
          </a:gsLst>
          <a:lin ang="13500000" scaled="1"/>
          <a:tileRect/>
        </a:gradFill>
      </dgm:spPr>
      <dgm:t>
        <a:bodyPr/>
        <a:lstStyle/>
        <a:p>
          <a:r>
            <a:rPr lang="en-US" dirty="0"/>
            <a:t>Provide Value to Customer</a:t>
          </a:r>
        </a:p>
      </dgm:t>
    </dgm:pt>
    <dgm:pt modelId="{3417B0C7-569B-42F7-8101-4C15A078FDCE}" type="parTrans" cxnId="{3C1EF35B-BCFA-4891-8206-59A72D5571EE}">
      <dgm:prSet/>
      <dgm:spPr/>
      <dgm:t>
        <a:bodyPr/>
        <a:lstStyle/>
        <a:p>
          <a:endParaRPr lang="en-US"/>
        </a:p>
      </dgm:t>
    </dgm:pt>
    <dgm:pt modelId="{FD4C506D-043C-4469-982E-4E2654288757}" type="sibTrans" cxnId="{3C1EF35B-BCFA-4891-8206-59A72D5571EE}">
      <dgm:prSet/>
      <dgm:spPr/>
      <dgm:t>
        <a:bodyPr/>
        <a:lstStyle/>
        <a:p>
          <a:endParaRPr lang="en-US"/>
        </a:p>
      </dgm:t>
    </dgm:pt>
    <dgm:pt modelId="{09B10111-03C9-45CA-BFC8-7322BD7AFDB9}">
      <dgm:prSet phldrT="[Text]"/>
      <dgm:spPr>
        <a:solidFill>
          <a:srgbClr val="00313C"/>
        </a:solidFill>
      </dgm:spPr>
      <dgm:t>
        <a:bodyPr/>
        <a:lstStyle/>
        <a:p>
          <a:r>
            <a:rPr lang="en-US" dirty="0"/>
            <a:t>Align to Product Vision</a:t>
          </a:r>
        </a:p>
      </dgm:t>
    </dgm:pt>
    <dgm:pt modelId="{4287285E-9D05-4CB7-B8A4-C4F051115C2C}" type="parTrans" cxnId="{2FD110FD-4FC9-43A7-81B1-0DCA30C2FE63}">
      <dgm:prSet/>
      <dgm:spPr/>
      <dgm:t>
        <a:bodyPr/>
        <a:lstStyle/>
        <a:p>
          <a:endParaRPr lang="en-US"/>
        </a:p>
      </dgm:t>
    </dgm:pt>
    <dgm:pt modelId="{4E6981F3-F396-4BA3-923D-5B9FCB8F914B}" type="sibTrans" cxnId="{2FD110FD-4FC9-43A7-81B1-0DCA30C2FE63}">
      <dgm:prSet/>
      <dgm:spPr/>
      <dgm:t>
        <a:bodyPr/>
        <a:lstStyle/>
        <a:p>
          <a:endParaRPr lang="en-US"/>
        </a:p>
      </dgm:t>
    </dgm:pt>
    <dgm:pt modelId="{D8C268CF-B533-49DA-B80D-88B533D8D8CE}">
      <dgm:prSet phldrT="[Text]"/>
      <dgm:spPr>
        <a:solidFill>
          <a:srgbClr val="00313C"/>
        </a:solidFill>
      </dgm:spPr>
      <dgm:t>
        <a:bodyPr/>
        <a:lstStyle/>
        <a:p>
          <a:r>
            <a:rPr lang="en-US" dirty="0"/>
            <a:t>Discover Needs</a:t>
          </a:r>
        </a:p>
      </dgm:t>
    </dgm:pt>
    <dgm:pt modelId="{E9CDDD4E-7804-4E6D-BA91-E196A5943C43}" type="parTrans" cxnId="{2F29EF99-AF3F-4D29-9B35-C3B1D2B6E8A2}">
      <dgm:prSet/>
      <dgm:spPr/>
      <dgm:t>
        <a:bodyPr/>
        <a:lstStyle/>
        <a:p>
          <a:endParaRPr lang="en-US"/>
        </a:p>
      </dgm:t>
    </dgm:pt>
    <dgm:pt modelId="{C85A95A2-FD4E-4466-9C8E-7857DFA42EE8}" type="sibTrans" cxnId="{2F29EF99-AF3F-4D29-9B35-C3B1D2B6E8A2}">
      <dgm:prSet/>
      <dgm:spPr/>
      <dgm:t>
        <a:bodyPr/>
        <a:lstStyle/>
        <a:p>
          <a:endParaRPr lang="en-US"/>
        </a:p>
      </dgm:t>
    </dgm:pt>
    <dgm:pt modelId="{5FF6B5B3-F5AB-45D9-918A-BE6F4CEC4FD2}">
      <dgm:prSet phldrT="[Text]"/>
      <dgm:spPr>
        <a:solidFill>
          <a:srgbClr val="00313C"/>
        </a:solidFill>
      </dgm:spPr>
      <dgm:t>
        <a:bodyPr/>
        <a:lstStyle/>
        <a:p>
          <a:r>
            <a:rPr lang="en-US" dirty="0"/>
            <a:t>Evaluate Solution</a:t>
          </a:r>
        </a:p>
      </dgm:t>
    </dgm:pt>
    <dgm:pt modelId="{976FF727-43BE-46E6-9E51-736F61187BCE}" type="parTrans" cxnId="{7F70C7F9-D803-4C5C-A800-D5977768371F}">
      <dgm:prSet/>
      <dgm:spPr/>
      <dgm:t>
        <a:bodyPr/>
        <a:lstStyle/>
        <a:p>
          <a:endParaRPr lang="en-US"/>
        </a:p>
      </dgm:t>
    </dgm:pt>
    <dgm:pt modelId="{1681F13B-2C95-4A3F-AF87-D4F70316E536}" type="sibTrans" cxnId="{7F70C7F9-D803-4C5C-A800-D5977768371F}">
      <dgm:prSet/>
      <dgm:spPr/>
      <dgm:t>
        <a:bodyPr/>
        <a:lstStyle/>
        <a:p>
          <a:endParaRPr lang="en-US"/>
        </a:p>
      </dgm:t>
    </dgm:pt>
    <dgm:pt modelId="{AA36360C-674E-4361-811E-15B85F7F78A0}">
      <dgm:prSet phldrT="[Text]"/>
      <dgm:spPr>
        <a:solidFill>
          <a:schemeClr val="accent1"/>
        </a:solidFill>
      </dgm:spPr>
      <dgm:t>
        <a:bodyPr/>
        <a:lstStyle/>
        <a:p>
          <a:r>
            <a:rPr lang="en-US" dirty="0"/>
            <a:t>Slice into small batches</a:t>
          </a:r>
        </a:p>
      </dgm:t>
    </dgm:pt>
    <dgm:pt modelId="{7E506500-DCF1-4FA1-830C-631D3DA9A9CC}" type="parTrans" cxnId="{724070D1-0B54-43F2-97EA-92BBE4D45621}">
      <dgm:prSet/>
      <dgm:spPr/>
      <dgm:t>
        <a:bodyPr/>
        <a:lstStyle/>
        <a:p>
          <a:endParaRPr lang="en-US"/>
        </a:p>
      </dgm:t>
    </dgm:pt>
    <dgm:pt modelId="{D7194A17-F547-4119-B466-8FD5B8A7AD2A}" type="sibTrans" cxnId="{724070D1-0B54-43F2-97EA-92BBE4D45621}">
      <dgm:prSet/>
      <dgm:spPr/>
      <dgm:t>
        <a:bodyPr/>
        <a:lstStyle/>
        <a:p>
          <a:endParaRPr lang="en-US"/>
        </a:p>
      </dgm:t>
    </dgm:pt>
    <dgm:pt modelId="{132E0775-55A6-46EC-989C-B713E4D297D8}">
      <dgm:prSet phldrT="[Text]"/>
      <dgm:spPr>
        <a:solidFill>
          <a:schemeClr val="accent1"/>
        </a:solidFill>
      </dgm:spPr>
      <dgm:t>
        <a:bodyPr/>
        <a:lstStyle/>
        <a:p>
          <a:r>
            <a:rPr lang="en-US" dirty="0"/>
            <a:t>Prioritize</a:t>
          </a:r>
        </a:p>
      </dgm:t>
    </dgm:pt>
    <dgm:pt modelId="{A557BBCE-44B2-45F4-9EEC-69CE667F4FB7}" type="parTrans" cxnId="{13D1F574-5710-42EA-8CFB-32187692682C}">
      <dgm:prSet/>
      <dgm:spPr/>
      <dgm:t>
        <a:bodyPr/>
        <a:lstStyle/>
        <a:p>
          <a:endParaRPr lang="en-US"/>
        </a:p>
      </dgm:t>
    </dgm:pt>
    <dgm:pt modelId="{AB692C22-6B07-452F-B84A-67D978725A7F}" type="sibTrans" cxnId="{13D1F574-5710-42EA-8CFB-32187692682C}">
      <dgm:prSet/>
      <dgm:spPr/>
      <dgm:t>
        <a:bodyPr/>
        <a:lstStyle/>
        <a:p>
          <a:endParaRPr lang="en-US"/>
        </a:p>
      </dgm:t>
    </dgm:pt>
    <dgm:pt modelId="{9B175A60-38B3-4494-A173-8BC4EFE67A3D}">
      <dgm:prSet phldrT="[Text]"/>
      <dgm:spPr>
        <a:solidFill>
          <a:schemeClr val="accent1"/>
        </a:solidFill>
      </dgm:spPr>
      <dgm:t>
        <a:bodyPr/>
        <a:lstStyle/>
        <a:p>
          <a:r>
            <a:rPr lang="en-US" dirty="0"/>
            <a:t>Elaborate</a:t>
          </a:r>
        </a:p>
      </dgm:t>
    </dgm:pt>
    <dgm:pt modelId="{9C930972-857B-4062-A27D-F30E3C903497}" type="parTrans" cxnId="{981B97B0-34A3-422D-B5F0-3A320C03B9DC}">
      <dgm:prSet/>
      <dgm:spPr/>
      <dgm:t>
        <a:bodyPr/>
        <a:lstStyle/>
        <a:p>
          <a:endParaRPr lang="en-US"/>
        </a:p>
      </dgm:t>
    </dgm:pt>
    <dgm:pt modelId="{62E7EB46-602A-4F85-A0DF-8D3957F06EEA}" type="sibTrans" cxnId="{981B97B0-34A3-422D-B5F0-3A320C03B9DC}">
      <dgm:prSet/>
      <dgm:spPr/>
      <dgm:t>
        <a:bodyPr/>
        <a:lstStyle/>
        <a:p>
          <a:endParaRPr lang="en-US"/>
        </a:p>
      </dgm:t>
    </dgm:pt>
    <dgm:pt modelId="{8751EA21-4416-47C6-A284-48B4A84A2AAE}">
      <dgm:prSet phldrT="[Text]"/>
      <dgm:spPr>
        <a:gradFill flip="none" rotWithShape="0">
          <a:gsLst>
            <a:gs pos="0">
              <a:srgbClr val="00778B">
                <a:tint val="66000"/>
                <a:satMod val="160000"/>
              </a:srgbClr>
            </a:gs>
            <a:gs pos="50000">
              <a:srgbClr val="00778B">
                <a:tint val="44500"/>
                <a:satMod val="160000"/>
              </a:srgbClr>
            </a:gs>
            <a:gs pos="100000">
              <a:srgbClr val="00778B">
                <a:tint val="23500"/>
                <a:satMod val="160000"/>
              </a:srgbClr>
            </a:gs>
          </a:gsLst>
          <a:lin ang="13500000" scaled="1"/>
          <a:tileRect/>
        </a:gradFill>
      </dgm:spPr>
      <dgm:t>
        <a:bodyPr/>
        <a:lstStyle/>
        <a:p>
          <a:r>
            <a:rPr lang="en-US"/>
            <a:t>Make </a:t>
          </a:r>
          <a:r>
            <a:rPr lang="en-US" dirty="0"/>
            <a:t>Decisions</a:t>
          </a:r>
        </a:p>
      </dgm:t>
    </dgm:pt>
    <dgm:pt modelId="{FEAC5F84-5F4E-47C2-ACBB-1B95E9B4C623}" type="parTrans" cxnId="{4AA7E9B9-7AAE-461D-A8F5-DC0628FE716C}">
      <dgm:prSet/>
      <dgm:spPr/>
      <dgm:t>
        <a:bodyPr/>
        <a:lstStyle/>
        <a:p>
          <a:endParaRPr lang="en-US"/>
        </a:p>
      </dgm:t>
    </dgm:pt>
    <dgm:pt modelId="{D1B7C679-9619-485F-8E10-64C57F3E7E3B}" type="sibTrans" cxnId="{4AA7E9B9-7AAE-461D-A8F5-DC0628FE716C}">
      <dgm:prSet/>
      <dgm:spPr/>
      <dgm:t>
        <a:bodyPr/>
        <a:lstStyle/>
        <a:p>
          <a:endParaRPr lang="en-US"/>
        </a:p>
      </dgm:t>
    </dgm:pt>
    <dgm:pt modelId="{A27170E2-656F-4BD8-BB4C-808D3EB94590}" type="pres">
      <dgm:prSet presAssocID="{C002B951-6B40-4AA5-B52B-9A977E501ED5}" presName="theList" presStyleCnt="0">
        <dgm:presLayoutVars>
          <dgm:dir/>
          <dgm:animLvl val="lvl"/>
          <dgm:resizeHandles val="exact"/>
        </dgm:presLayoutVars>
      </dgm:prSet>
      <dgm:spPr/>
    </dgm:pt>
    <dgm:pt modelId="{483BD405-5C43-45F8-9AEE-8A7746EF74A1}" type="pres">
      <dgm:prSet presAssocID="{7A99C58A-67C2-416B-81C2-3F4E25EE3CC8}" presName="compNode" presStyleCnt="0"/>
      <dgm:spPr/>
    </dgm:pt>
    <dgm:pt modelId="{C6DA4756-B7FA-4786-AF60-3EC6C3EF6D9F}" type="pres">
      <dgm:prSet presAssocID="{7A99C58A-67C2-416B-81C2-3F4E25EE3CC8}" presName="aNode" presStyleLbl="bgShp" presStyleIdx="0" presStyleCnt="3"/>
      <dgm:spPr/>
    </dgm:pt>
    <dgm:pt modelId="{43855246-2701-4498-8827-1A6C4ABE798A}" type="pres">
      <dgm:prSet presAssocID="{7A99C58A-67C2-416B-81C2-3F4E25EE3CC8}" presName="textNode" presStyleLbl="bgShp" presStyleIdx="0" presStyleCnt="3"/>
      <dgm:spPr/>
    </dgm:pt>
    <dgm:pt modelId="{B37A8C52-55D1-4C5C-8102-55D1F8DEA599}" type="pres">
      <dgm:prSet presAssocID="{7A99C58A-67C2-416B-81C2-3F4E25EE3CC8}" presName="compChildNode" presStyleCnt="0"/>
      <dgm:spPr/>
    </dgm:pt>
    <dgm:pt modelId="{F4944940-0E65-4FBE-8C29-A54369635794}" type="pres">
      <dgm:prSet presAssocID="{7A99C58A-67C2-416B-81C2-3F4E25EE3CC8}" presName="theInnerList" presStyleCnt="0"/>
      <dgm:spPr/>
    </dgm:pt>
    <dgm:pt modelId="{7F30108A-22C3-4327-BCF9-DEEAA94E3C87}" type="pres">
      <dgm:prSet presAssocID="{AA36360C-674E-4361-811E-15B85F7F78A0}" presName="childNode" presStyleLbl="node1" presStyleIdx="0" presStyleCnt="8">
        <dgm:presLayoutVars>
          <dgm:bulletEnabled val="1"/>
        </dgm:presLayoutVars>
      </dgm:prSet>
      <dgm:spPr/>
    </dgm:pt>
    <dgm:pt modelId="{556B0A8F-0F29-4D72-8A31-F959C266B5E2}" type="pres">
      <dgm:prSet presAssocID="{AA36360C-674E-4361-811E-15B85F7F78A0}" presName="aSpace2" presStyleCnt="0"/>
      <dgm:spPr/>
    </dgm:pt>
    <dgm:pt modelId="{E35D9D62-0148-4C17-A693-A7907B08EC78}" type="pres">
      <dgm:prSet presAssocID="{132E0775-55A6-46EC-989C-B713E4D297D8}" presName="childNode" presStyleLbl="node1" presStyleIdx="1" presStyleCnt="8">
        <dgm:presLayoutVars>
          <dgm:bulletEnabled val="1"/>
        </dgm:presLayoutVars>
      </dgm:prSet>
      <dgm:spPr/>
    </dgm:pt>
    <dgm:pt modelId="{463CDD39-3D7D-438C-92AB-F71AF8390DF3}" type="pres">
      <dgm:prSet presAssocID="{132E0775-55A6-46EC-989C-B713E4D297D8}" presName="aSpace2" presStyleCnt="0"/>
      <dgm:spPr/>
    </dgm:pt>
    <dgm:pt modelId="{1CFD5F6F-0430-4C9A-BDD1-AC8517D7CC44}" type="pres">
      <dgm:prSet presAssocID="{9B175A60-38B3-4494-A173-8BC4EFE67A3D}" presName="childNode" presStyleLbl="node1" presStyleIdx="2" presStyleCnt="8">
        <dgm:presLayoutVars>
          <dgm:bulletEnabled val="1"/>
        </dgm:presLayoutVars>
      </dgm:prSet>
      <dgm:spPr/>
    </dgm:pt>
    <dgm:pt modelId="{3686DC94-0EDF-4670-8744-6E90838EBEB6}" type="pres">
      <dgm:prSet presAssocID="{7A99C58A-67C2-416B-81C2-3F4E25EE3CC8}" presName="aSpace" presStyleCnt="0"/>
      <dgm:spPr/>
    </dgm:pt>
    <dgm:pt modelId="{1938D9EA-D4A6-4622-9739-A55527972D05}" type="pres">
      <dgm:prSet presAssocID="{8751EA21-4416-47C6-A284-48B4A84A2AAE}" presName="compNode" presStyleCnt="0"/>
      <dgm:spPr/>
    </dgm:pt>
    <dgm:pt modelId="{DE282391-E8F7-4AC6-9B0E-54CFE1979897}" type="pres">
      <dgm:prSet presAssocID="{8751EA21-4416-47C6-A284-48B4A84A2AAE}" presName="aNode" presStyleLbl="bgShp" presStyleIdx="1" presStyleCnt="3"/>
      <dgm:spPr/>
    </dgm:pt>
    <dgm:pt modelId="{CC9F2294-4711-4496-9EC2-90EB8F816AE1}" type="pres">
      <dgm:prSet presAssocID="{8751EA21-4416-47C6-A284-48B4A84A2AAE}" presName="textNode" presStyleLbl="bgShp" presStyleIdx="1" presStyleCnt="3"/>
      <dgm:spPr/>
    </dgm:pt>
    <dgm:pt modelId="{F3BA5A2F-98DA-4C07-95B1-BE7FB0F72D70}" type="pres">
      <dgm:prSet presAssocID="{8751EA21-4416-47C6-A284-48B4A84A2AAE}" presName="compChildNode" presStyleCnt="0"/>
      <dgm:spPr/>
    </dgm:pt>
    <dgm:pt modelId="{0A19B222-0066-4562-A0D5-EBBFB9278C61}" type="pres">
      <dgm:prSet presAssocID="{8751EA21-4416-47C6-A284-48B4A84A2AAE}" presName="theInnerList" presStyleCnt="0"/>
      <dgm:spPr/>
    </dgm:pt>
    <dgm:pt modelId="{C92F3620-A61E-46E4-A477-34AD5FDFE7C0}" type="pres">
      <dgm:prSet presAssocID="{0299B481-53A8-4B76-9331-85EE94E8885D}" presName="childNode" presStyleLbl="node1" presStyleIdx="3" presStyleCnt="8">
        <dgm:presLayoutVars>
          <dgm:bulletEnabled val="1"/>
        </dgm:presLayoutVars>
      </dgm:prSet>
      <dgm:spPr/>
    </dgm:pt>
    <dgm:pt modelId="{0093F1B0-3A78-41BC-99CF-A3015E683842}" type="pres">
      <dgm:prSet presAssocID="{0299B481-53A8-4B76-9331-85EE94E8885D}" presName="aSpace2" presStyleCnt="0"/>
      <dgm:spPr/>
    </dgm:pt>
    <dgm:pt modelId="{F8E58697-D3BF-4A11-BF80-1466DE5D2D01}" type="pres">
      <dgm:prSet presAssocID="{19201C3A-C025-4D16-9815-F87C6FD9A1EA}" presName="childNode" presStyleLbl="node1" presStyleIdx="4" presStyleCnt="8">
        <dgm:presLayoutVars>
          <dgm:bulletEnabled val="1"/>
        </dgm:presLayoutVars>
      </dgm:prSet>
      <dgm:spPr/>
    </dgm:pt>
    <dgm:pt modelId="{1C9B2CFC-6E13-4D2F-9D69-D5A0A3E5F731}" type="pres">
      <dgm:prSet presAssocID="{8751EA21-4416-47C6-A284-48B4A84A2AAE}" presName="aSpace" presStyleCnt="0"/>
      <dgm:spPr/>
    </dgm:pt>
    <dgm:pt modelId="{12DF75E7-D2ED-4220-B804-A0D821862258}" type="pres">
      <dgm:prSet presAssocID="{CB121F7E-2938-4E05-851A-EAEE488CEAE0}" presName="compNode" presStyleCnt="0"/>
      <dgm:spPr/>
    </dgm:pt>
    <dgm:pt modelId="{566D0091-E29C-45E0-9F5A-8AFF16A4BDC1}" type="pres">
      <dgm:prSet presAssocID="{CB121F7E-2938-4E05-851A-EAEE488CEAE0}" presName="aNode" presStyleLbl="bgShp" presStyleIdx="2" presStyleCnt="3"/>
      <dgm:spPr/>
    </dgm:pt>
    <dgm:pt modelId="{D4E9D989-2B49-4546-A661-00C172B55F7A}" type="pres">
      <dgm:prSet presAssocID="{CB121F7E-2938-4E05-851A-EAEE488CEAE0}" presName="textNode" presStyleLbl="bgShp" presStyleIdx="2" presStyleCnt="3"/>
      <dgm:spPr/>
    </dgm:pt>
    <dgm:pt modelId="{65576560-0683-4E2F-8CEE-4490766D2194}" type="pres">
      <dgm:prSet presAssocID="{CB121F7E-2938-4E05-851A-EAEE488CEAE0}" presName="compChildNode" presStyleCnt="0"/>
      <dgm:spPr/>
    </dgm:pt>
    <dgm:pt modelId="{28018FFE-8C3F-48A2-851A-9DA8DE107311}" type="pres">
      <dgm:prSet presAssocID="{CB121F7E-2938-4E05-851A-EAEE488CEAE0}" presName="theInnerList" presStyleCnt="0"/>
      <dgm:spPr/>
    </dgm:pt>
    <dgm:pt modelId="{092449AD-15B7-4904-9968-BB992A152F78}" type="pres">
      <dgm:prSet presAssocID="{09B10111-03C9-45CA-BFC8-7322BD7AFDB9}" presName="childNode" presStyleLbl="node1" presStyleIdx="5" presStyleCnt="8">
        <dgm:presLayoutVars>
          <dgm:bulletEnabled val="1"/>
        </dgm:presLayoutVars>
      </dgm:prSet>
      <dgm:spPr/>
    </dgm:pt>
    <dgm:pt modelId="{B1CC03E3-6AD5-49D6-A8D4-F5FD92AEBFBB}" type="pres">
      <dgm:prSet presAssocID="{09B10111-03C9-45CA-BFC8-7322BD7AFDB9}" presName="aSpace2" presStyleCnt="0"/>
      <dgm:spPr/>
    </dgm:pt>
    <dgm:pt modelId="{27991260-FADA-4308-A44B-6E9CE73DB7D9}" type="pres">
      <dgm:prSet presAssocID="{D8C268CF-B533-49DA-B80D-88B533D8D8CE}" presName="childNode" presStyleLbl="node1" presStyleIdx="6" presStyleCnt="8">
        <dgm:presLayoutVars>
          <dgm:bulletEnabled val="1"/>
        </dgm:presLayoutVars>
      </dgm:prSet>
      <dgm:spPr/>
    </dgm:pt>
    <dgm:pt modelId="{970B7595-E85F-46CC-9F14-6EDB94698A07}" type="pres">
      <dgm:prSet presAssocID="{D8C268CF-B533-49DA-B80D-88B533D8D8CE}" presName="aSpace2" presStyleCnt="0"/>
      <dgm:spPr/>
    </dgm:pt>
    <dgm:pt modelId="{DA32542D-2B20-4B75-81DA-5E0E0387538D}" type="pres">
      <dgm:prSet presAssocID="{5FF6B5B3-F5AB-45D9-918A-BE6F4CEC4FD2}" presName="childNode" presStyleLbl="node1" presStyleIdx="7" presStyleCnt="8">
        <dgm:presLayoutVars>
          <dgm:bulletEnabled val="1"/>
        </dgm:presLayoutVars>
      </dgm:prSet>
      <dgm:spPr/>
    </dgm:pt>
  </dgm:ptLst>
  <dgm:cxnLst>
    <dgm:cxn modelId="{D5B57C05-FE90-44B5-A5E6-04F1DAAD914F}" type="presOf" srcId="{5FF6B5B3-F5AB-45D9-918A-BE6F4CEC4FD2}" destId="{DA32542D-2B20-4B75-81DA-5E0E0387538D}" srcOrd="0" destOrd="0" presId="urn:microsoft.com/office/officeart/2005/8/layout/lProcess2"/>
    <dgm:cxn modelId="{D3D6A40F-3890-42E4-AF0C-680FDBF536D9}" type="presOf" srcId="{AA36360C-674E-4361-811E-15B85F7F78A0}" destId="{7F30108A-22C3-4327-BCF9-DEEAA94E3C87}" srcOrd="0" destOrd="0" presId="urn:microsoft.com/office/officeart/2005/8/layout/lProcess2"/>
    <dgm:cxn modelId="{36609F10-D07C-42B3-985F-1642F26A7973}" srcId="{C002B951-6B40-4AA5-B52B-9A977E501ED5}" destId="{7A99C58A-67C2-416B-81C2-3F4E25EE3CC8}" srcOrd="0" destOrd="0" parTransId="{3ECE2AB1-A854-419C-9622-34576FF22EAF}" sibTransId="{5DA355F1-9908-4C20-A7CD-BABFEECE8920}"/>
    <dgm:cxn modelId="{11245D24-7E37-4CB3-8DFB-2C37D4DB8BCA}" type="presOf" srcId="{D8C268CF-B533-49DA-B80D-88B533D8D8CE}" destId="{27991260-FADA-4308-A44B-6E9CE73DB7D9}" srcOrd="0" destOrd="0" presId="urn:microsoft.com/office/officeart/2005/8/layout/lProcess2"/>
    <dgm:cxn modelId="{C94C473D-AEC8-446C-A76C-E68C25997B80}" type="presOf" srcId="{7A99C58A-67C2-416B-81C2-3F4E25EE3CC8}" destId="{43855246-2701-4498-8827-1A6C4ABE798A}" srcOrd="1" destOrd="0" presId="urn:microsoft.com/office/officeart/2005/8/layout/lProcess2"/>
    <dgm:cxn modelId="{3C1EF35B-BCFA-4891-8206-59A72D5571EE}" srcId="{C002B951-6B40-4AA5-B52B-9A977E501ED5}" destId="{CB121F7E-2938-4E05-851A-EAEE488CEAE0}" srcOrd="2" destOrd="0" parTransId="{3417B0C7-569B-42F7-8101-4C15A078FDCE}" sibTransId="{FD4C506D-043C-4469-982E-4E2654288757}"/>
    <dgm:cxn modelId="{88385465-6982-4293-9A66-2C6EF8877801}" type="presOf" srcId="{CB121F7E-2938-4E05-851A-EAEE488CEAE0}" destId="{D4E9D989-2B49-4546-A661-00C172B55F7A}" srcOrd="1" destOrd="0" presId="urn:microsoft.com/office/officeart/2005/8/layout/lProcess2"/>
    <dgm:cxn modelId="{43BC9148-8DCB-4218-AAE3-F646CD05B2DE}" type="presOf" srcId="{9B175A60-38B3-4494-A173-8BC4EFE67A3D}" destId="{1CFD5F6F-0430-4C9A-BDD1-AC8517D7CC44}" srcOrd="0" destOrd="0" presId="urn:microsoft.com/office/officeart/2005/8/layout/lProcess2"/>
    <dgm:cxn modelId="{B6FC0F71-D9F4-4C51-9223-82D0C267A466}" type="presOf" srcId="{7A99C58A-67C2-416B-81C2-3F4E25EE3CC8}" destId="{C6DA4756-B7FA-4786-AF60-3EC6C3EF6D9F}" srcOrd="0" destOrd="0" presId="urn:microsoft.com/office/officeart/2005/8/layout/lProcess2"/>
    <dgm:cxn modelId="{13D1F574-5710-42EA-8CFB-32187692682C}" srcId="{7A99C58A-67C2-416B-81C2-3F4E25EE3CC8}" destId="{132E0775-55A6-46EC-989C-B713E4D297D8}" srcOrd="1" destOrd="0" parTransId="{A557BBCE-44B2-45F4-9EEC-69CE667F4FB7}" sibTransId="{AB692C22-6B07-452F-B84A-67D978725A7F}"/>
    <dgm:cxn modelId="{64873A7F-826D-48E1-BC70-9A0DAC7704AF}" type="presOf" srcId="{C002B951-6B40-4AA5-B52B-9A977E501ED5}" destId="{A27170E2-656F-4BD8-BB4C-808D3EB94590}" srcOrd="0" destOrd="0" presId="urn:microsoft.com/office/officeart/2005/8/layout/lProcess2"/>
    <dgm:cxn modelId="{0B8FD48A-B04A-4AE5-8B40-C05847D24711}" type="presOf" srcId="{CB121F7E-2938-4E05-851A-EAEE488CEAE0}" destId="{566D0091-E29C-45E0-9F5A-8AFF16A4BDC1}" srcOrd="0" destOrd="0" presId="urn:microsoft.com/office/officeart/2005/8/layout/lProcess2"/>
    <dgm:cxn modelId="{2F29EF99-AF3F-4D29-9B35-C3B1D2B6E8A2}" srcId="{CB121F7E-2938-4E05-851A-EAEE488CEAE0}" destId="{D8C268CF-B533-49DA-B80D-88B533D8D8CE}" srcOrd="1" destOrd="0" parTransId="{E9CDDD4E-7804-4E6D-BA91-E196A5943C43}" sibTransId="{C85A95A2-FD4E-4466-9C8E-7857DFA42EE8}"/>
    <dgm:cxn modelId="{A6BC6B9B-F2CE-42E9-A4A8-FDF7EE31FE16}" type="presOf" srcId="{132E0775-55A6-46EC-989C-B713E4D297D8}" destId="{E35D9D62-0148-4C17-A693-A7907B08EC78}" srcOrd="0" destOrd="0" presId="urn:microsoft.com/office/officeart/2005/8/layout/lProcess2"/>
    <dgm:cxn modelId="{55890B9C-E02D-4909-B77C-05E99478CF7F}" srcId="{8751EA21-4416-47C6-A284-48B4A84A2AAE}" destId="{0299B481-53A8-4B76-9331-85EE94E8885D}" srcOrd="0" destOrd="0" parTransId="{44C8258D-9040-42F2-B725-308630118259}" sibTransId="{AB2495BB-4C36-4984-9A48-704035852C47}"/>
    <dgm:cxn modelId="{981B97B0-34A3-422D-B5F0-3A320C03B9DC}" srcId="{7A99C58A-67C2-416B-81C2-3F4E25EE3CC8}" destId="{9B175A60-38B3-4494-A173-8BC4EFE67A3D}" srcOrd="2" destOrd="0" parTransId="{9C930972-857B-4062-A27D-F30E3C903497}" sibTransId="{62E7EB46-602A-4F85-A0DF-8D3957F06EEA}"/>
    <dgm:cxn modelId="{4AA7E9B9-7AAE-461D-A8F5-DC0628FE716C}" srcId="{C002B951-6B40-4AA5-B52B-9A977E501ED5}" destId="{8751EA21-4416-47C6-A284-48B4A84A2AAE}" srcOrd="1" destOrd="0" parTransId="{FEAC5F84-5F4E-47C2-ACBB-1B95E9B4C623}" sibTransId="{D1B7C679-9619-485F-8E10-64C57F3E7E3B}"/>
    <dgm:cxn modelId="{B7A382BE-F234-4A34-AE9D-708E550A7289}" type="presOf" srcId="{0299B481-53A8-4B76-9331-85EE94E8885D}" destId="{C92F3620-A61E-46E4-A477-34AD5FDFE7C0}" srcOrd="0" destOrd="0" presId="urn:microsoft.com/office/officeart/2005/8/layout/lProcess2"/>
    <dgm:cxn modelId="{724070D1-0B54-43F2-97EA-92BBE4D45621}" srcId="{7A99C58A-67C2-416B-81C2-3F4E25EE3CC8}" destId="{AA36360C-674E-4361-811E-15B85F7F78A0}" srcOrd="0" destOrd="0" parTransId="{7E506500-DCF1-4FA1-830C-631D3DA9A9CC}" sibTransId="{D7194A17-F547-4119-B466-8FD5B8A7AD2A}"/>
    <dgm:cxn modelId="{47A8BBD3-7A61-4BDC-A49D-70847D2A0A2B}" type="presOf" srcId="{09B10111-03C9-45CA-BFC8-7322BD7AFDB9}" destId="{092449AD-15B7-4904-9968-BB992A152F78}" srcOrd="0" destOrd="0" presId="urn:microsoft.com/office/officeart/2005/8/layout/lProcess2"/>
    <dgm:cxn modelId="{D3B4BDE1-32AA-4915-BCA0-2AC2A8DEFD5E}" srcId="{8751EA21-4416-47C6-A284-48B4A84A2AAE}" destId="{19201C3A-C025-4D16-9815-F87C6FD9A1EA}" srcOrd="1" destOrd="0" parTransId="{EE4104AB-1930-4794-A011-3222C66D5EA0}" sibTransId="{5ADE5A81-F703-4412-A8AE-0B6F0FA82FDA}"/>
    <dgm:cxn modelId="{E3F491EB-26BB-447E-9ACA-50DE587A5C0C}" type="presOf" srcId="{8751EA21-4416-47C6-A284-48B4A84A2AAE}" destId="{DE282391-E8F7-4AC6-9B0E-54CFE1979897}" srcOrd="0" destOrd="0" presId="urn:microsoft.com/office/officeart/2005/8/layout/lProcess2"/>
    <dgm:cxn modelId="{FD2EC7EC-A01B-45B4-80D1-08C967971D78}" type="presOf" srcId="{8751EA21-4416-47C6-A284-48B4A84A2AAE}" destId="{CC9F2294-4711-4496-9EC2-90EB8F816AE1}" srcOrd="1" destOrd="0" presId="urn:microsoft.com/office/officeart/2005/8/layout/lProcess2"/>
    <dgm:cxn modelId="{DAE5E1F4-3B31-4C15-A442-AF42FA6310E9}" type="presOf" srcId="{19201C3A-C025-4D16-9815-F87C6FD9A1EA}" destId="{F8E58697-D3BF-4A11-BF80-1466DE5D2D01}" srcOrd="0" destOrd="0" presId="urn:microsoft.com/office/officeart/2005/8/layout/lProcess2"/>
    <dgm:cxn modelId="{7F70C7F9-D803-4C5C-A800-D5977768371F}" srcId="{CB121F7E-2938-4E05-851A-EAEE488CEAE0}" destId="{5FF6B5B3-F5AB-45D9-918A-BE6F4CEC4FD2}" srcOrd="2" destOrd="0" parTransId="{976FF727-43BE-46E6-9E51-736F61187BCE}" sibTransId="{1681F13B-2C95-4A3F-AF87-D4F70316E536}"/>
    <dgm:cxn modelId="{2FD110FD-4FC9-43A7-81B1-0DCA30C2FE63}" srcId="{CB121F7E-2938-4E05-851A-EAEE488CEAE0}" destId="{09B10111-03C9-45CA-BFC8-7322BD7AFDB9}" srcOrd="0" destOrd="0" parTransId="{4287285E-9D05-4CB7-B8A4-C4F051115C2C}" sibTransId="{4E6981F3-F396-4BA3-923D-5B9FCB8F914B}"/>
    <dgm:cxn modelId="{0CC0C0C2-6651-415C-971B-1669F6022A12}" type="presParOf" srcId="{A27170E2-656F-4BD8-BB4C-808D3EB94590}" destId="{483BD405-5C43-45F8-9AEE-8A7746EF74A1}" srcOrd="0" destOrd="0" presId="urn:microsoft.com/office/officeart/2005/8/layout/lProcess2"/>
    <dgm:cxn modelId="{B92F88AC-E0FB-4D6D-A2E2-A9749481F0F2}" type="presParOf" srcId="{483BD405-5C43-45F8-9AEE-8A7746EF74A1}" destId="{C6DA4756-B7FA-4786-AF60-3EC6C3EF6D9F}" srcOrd="0" destOrd="0" presId="urn:microsoft.com/office/officeart/2005/8/layout/lProcess2"/>
    <dgm:cxn modelId="{91677C7B-75E1-4DCC-B23D-2B17CC0E95FA}" type="presParOf" srcId="{483BD405-5C43-45F8-9AEE-8A7746EF74A1}" destId="{43855246-2701-4498-8827-1A6C4ABE798A}" srcOrd="1" destOrd="0" presId="urn:microsoft.com/office/officeart/2005/8/layout/lProcess2"/>
    <dgm:cxn modelId="{D3AF5A43-7A5A-4629-ADF6-4A2ABA3E72D5}" type="presParOf" srcId="{483BD405-5C43-45F8-9AEE-8A7746EF74A1}" destId="{B37A8C52-55D1-4C5C-8102-55D1F8DEA599}" srcOrd="2" destOrd="0" presId="urn:microsoft.com/office/officeart/2005/8/layout/lProcess2"/>
    <dgm:cxn modelId="{AC9ECAD9-0EF3-43FA-BC1F-66F2AB7B7D50}" type="presParOf" srcId="{B37A8C52-55D1-4C5C-8102-55D1F8DEA599}" destId="{F4944940-0E65-4FBE-8C29-A54369635794}" srcOrd="0" destOrd="0" presId="urn:microsoft.com/office/officeart/2005/8/layout/lProcess2"/>
    <dgm:cxn modelId="{61869CCA-8720-4CCD-8036-91F13CCED766}" type="presParOf" srcId="{F4944940-0E65-4FBE-8C29-A54369635794}" destId="{7F30108A-22C3-4327-BCF9-DEEAA94E3C87}" srcOrd="0" destOrd="0" presId="urn:microsoft.com/office/officeart/2005/8/layout/lProcess2"/>
    <dgm:cxn modelId="{D4C77348-95F6-4E01-88F6-0A7377FD2AE9}" type="presParOf" srcId="{F4944940-0E65-4FBE-8C29-A54369635794}" destId="{556B0A8F-0F29-4D72-8A31-F959C266B5E2}" srcOrd="1" destOrd="0" presId="urn:microsoft.com/office/officeart/2005/8/layout/lProcess2"/>
    <dgm:cxn modelId="{E2A82D32-CBE5-45D0-86D6-82D7BB06633E}" type="presParOf" srcId="{F4944940-0E65-4FBE-8C29-A54369635794}" destId="{E35D9D62-0148-4C17-A693-A7907B08EC78}" srcOrd="2" destOrd="0" presId="urn:microsoft.com/office/officeart/2005/8/layout/lProcess2"/>
    <dgm:cxn modelId="{A18D7E66-9ECD-4696-A6D7-C6470E6E6852}" type="presParOf" srcId="{F4944940-0E65-4FBE-8C29-A54369635794}" destId="{463CDD39-3D7D-438C-92AB-F71AF8390DF3}" srcOrd="3" destOrd="0" presId="urn:microsoft.com/office/officeart/2005/8/layout/lProcess2"/>
    <dgm:cxn modelId="{F9690643-9243-4321-91EB-0BFCFDE21BEE}" type="presParOf" srcId="{F4944940-0E65-4FBE-8C29-A54369635794}" destId="{1CFD5F6F-0430-4C9A-BDD1-AC8517D7CC44}" srcOrd="4" destOrd="0" presId="urn:microsoft.com/office/officeart/2005/8/layout/lProcess2"/>
    <dgm:cxn modelId="{02F33355-A0BE-4812-AC2F-B7886C317F10}" type="presParOf" srcId="{A27170E2-656F-4BD8-BB4C-808D3EB94590}" destId="{3686DC94-0EDF-4670-8744-6E90838EBEB6}" srcOrd="1" destOrd="0" presId="urn:microsoft.com/office/officeart/2005/8/layout/lProcess2"/>
    <dgm:cxn modelId="{603A2E11-7F18-41F7-A85A-2CF61D9F3325}" type="presParOf" srcId="{A27170E2-656F-4BD8-BB4C-808D3EB94590}" destId="{1938D9EA-D4A6-4622-9739-A55527972D05}" srcOrd="2" destOrd="0" presId="urn:microsoft.com/office/officeart/2005/8/layout/lProcess2"/>
    <dgm:cxn modelId="{E2AC35C3-70AA-434E-B283-B57902AADEF7}" type="presParOf" srcId="{1938D9EA-D4A6-4622-9739-A55527972D05}" destId="{DE282391-E8F7-4AC6-9B0E-54CFE1979897}" srcOrd="0" destOrd="0" presId="urn:microsoft.com/office/officeart/2005/8/layout/lProcess2"/>
    <dgm:cxn modelId="{2EB309EB-90B7-44B0-AAE4-4AA9C53DD0E7}" type="presParOf" srcId="{1938D9EA-D4A6-4622-9739-A55527972D05}" destId="{CC9F2294-4711-4496-9EC2-90EB8F816AE1}" srcOrd="1" destOrd="0" presId="urn:microsoft.com/office/officeart/2005/8/layout/lProcess2"/>
    <dgm:cxn modelId="{0A0F369D-A151-4145-BE0D-D832E4019C4A}" type="presParOf" srcId="{1938D9EA-D4A6-4622-9739-A55527972D05}" destId="{F3BA5A2F-98DA-4C07-95B1-BE7FB0F72D70}" srcOrd="2" destOrd="0" presId="urn:microsoft.com/office/officeart/2005/8/layout/lProcess2"/>
    <dgm:cxn modelId="{5E3F1F15-9CF1-424F-BEF7-EE320538EBBA}" type="presParOf" srcId="{F3BA5A2F-98DA-4C07-95B1-BE7FB0F72D70}" destId="{0A19B222-0066-4562-A0D5-EBBFB9278C61}" srcOrd="0" destOrd="0" presId="urn:microsoft.com/office/officeart/2005/8/layout/lProcess2"/>
    <dgm:cxn modelId="{93806042-9E05-4379-8489-589B38F85BA9}" type="presParOf" srcId="{0A19B222-0066-4562-A0D5-EBBFB9278C61}" destId="{C92F3620-A61E-46E4-A477-34AD5FDFE7C0}" srcOrd="0" destOrd="0" presId="urn:microsoft.com/office/officeart/2005/8/layout/lProcess2"/>
    <dgm:cxn modelId="{13E79F82-0CE0-498A-BDEA-0FB5083BC765}" type="presParOf" srcId="{0A19B222-0066-4562-A0D5-EBBFB9278C61}" destId="{0093F1B0-3A78-41BC-99CF-A3015E683842}" srcOrd="1" destOrd="0" presId="urn:microsoft.com/office/officeart/2005/8/layout/lProcess2"/>
    <dgm:cxn modelId="{A09450F8-8DEC-4AA0-8CC0-55F97C2FC5A6}" type="presParOf" srcId="{0A19B222-0066-4562-A0D5-EBBFB9278C61}" destId="{F8E58697-D3BF-4A11-BF80-1466DE5D2D01}" srcOrd="2" destOrd="0" presId="urn:microsoft.com/office/officeart/2005/8/layout/lProcess2"/>
    <dgm:cxn modelId="{D859AAFF-235F-4CCA-B9A6-EA707D20316A}" type="presParOf" srcId="{A27170E2-656F-4BD8-BB4C-808D3EB94590}" destId="{1C9B2CFC-6E13-4D2F-9D69-D5A0A3E5F731}" srcOrd="3" destOrd="0" presId="urn:microsoft.com/office/officeart/2005/8/layout/lProcess2"/>
    <dgm:cxn modelId="{04C1C9CF-A4DC-4DAE-9B86-FB45836A9EF9}" type="presParOf" srcId="{A27170E2-656F-4BD8-BB4C-808D3EB94590}" destId="{12DF75E7-D2ED-4220-B804-A0D821862258}" srcOrd="4" destOrd="0" presId="urn:microsoft.com/office/officeart/2005/8/layout/lProcess2"/>
    <dgm:cxn modelId="{8B8C0041-A55F-47A4-B9C7-C2C2C8B0C750}" type="presParOf" srcId="{12DF75E7-D2ED-4220-B804-A0D821862258}" destId="{566D0091-E29C-45E0-9F5A-8AFF16A4BDC1}" srcOrd="0" destOrd="0" presId="urn:microsoft.com/office/officeart/2005/8/layout/lProcess2"/>
    <dgm:cxn modelId="{BCAC4899-DAEF-4D56-9620-B36D4AE0BA79}" type="presParOf" srcId="{12DF75E7-D2ED-4220-B804-A0D821862258}" destId="{D4E9D989-2B49-4546-A661-00C172B55F7A}" srcOrd="1" destOrd="0" presId="urn:microsoft.com/office/officeart/2005/8/layout/lProcess2"/>
    <dgm:cxn modelId="{A8B020F5-64B8-4D5B-8F99-BEEABD5178B9}" type="presParOf" srcId="{12DF75E7-D2ED-4220-B804-A0D821862258}" destId="{65576560-0683-4E2F-8CEE-4490766D2194}" srcOrd="2" destOrd="0" presId="urn:microsoft.com/office/officeart/2005/8/layout/lProcess2"/>
    <dgm:cxn modelId="{C28C999A-7B9E-4351-B919-D740582B9FD4}" type="presParOf" srcId="{65576560-0683-4E2F-8CEE-4490766D2194}" destId="{28018FFE-8C3F-48A2-851A-9DA8DE107311}" srcOrd="0" destOrd="0" presId="urn:microsoft.com/office/officeart/2005/8/layout/lProcess2"/>
    <dgm:cxn modelId="{8C84A272-1F5A-4360-9385-1BD9FAC20F14}" type="presParOf" srcId="{28018FFE-8C3F-48A2-851A-9DA8DE107311}" destId="{092449AD-15B7-4904-9968-BB992A152F78}" srcOrd="0" destOrd="0" presId="urn:microsoft.com/office/officeart/2005/8/layout/lProcess2"/>
    <dgm:cxn modelId="{06534186-1E47-48F5-87AC-92FC5D5117CA}" type="presParOf" srcId="{28018FFE-8C3F-48A2-851A-9DA8DE107311}" destId="{B1CC03E3-6AD5-49D6-A8D4-F5FD92AEBFBB}" srcOrd="1" destOrd="0" presId="urn:microsoft.com/office/officeart/2005/8/layout/lProcess2"/>
    <dgm:cxn modelId="{E94B790E-CA06-43BF-A555-B2D8148BA152}" type="presParOf" srcId="{28018FFE-8C3F-48A2-851A-9DA8DE107311}" destId="{27991260-FADA-4308-A44B-6E9CE73DB7D9}" srcOrd="2" destOrd="0" presId="urn:microsoft.com/office/officeart/2005/8/layout/lProcess2"/>
    <dgm:cxn modelId="{6D746525-65CA-4B2F-87A1-BB4356D42658}" type="presParOf" srcId="{28018FFE-8C3F-48A2-851A-9DA8DE107311}" destId="{970B7595-E85F-46CC-9F14-6EDB94698A07}" srcOrd="3" destOrd="0" presId="urn:microsoft.com/office/officeart/2005/8/layout/lProcess2"/>
    <dgm:cxn modelId="{A835B45C-9588-4AD8-9BEB-B07939D275C8}" type="presParOf" srcId="{28018FFE-8C3F-48A2-851A-9DA8DE107311}" destId="{DA32542D-2B20-4B75-81DA-5E0E0387538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A69E53-6D5F-4292-A415-9A1E14AB0B20}"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01EFA842-CD71-429F-A206-E24B0346E333}">
      <dgm:prSet/>
      <dgm:spPr/>
      <dgm:t>
        <a:bodyPr/>
        <a:lstStyle/>
        <a:p>
          <a:r>
            <a:rPr lang="en-US"/>
            <a:t>Slicing / Splitting</a:t>
          </a:r>
        </a:p>
      </dgm:t>
    </dgm:pt>
    <dgm:pt modelId="{81174E7C-00E5-4C59-9E4B-E1CD8EAEB300}" type="parTrans" cxnId="{10F2CB42-2CE2-436E-AAD1-1C82531F1F2D}">
      <dgm:prSet/>
      <dgm:spPr/>
      <dgm:t>
        <a:bodyPr/>
        <a:lstStyle/>
        <a:p>
          <a:endParaRPr lang="en-US"/>
        </a:p>
      </dgm:t>
    </dgm:pt>
    <dgm:pt modelId="{B8474622-D246-4657-8E96-8C1736DE7491}" type="sibTrans" cxnId="{10F2CB42-2CE2-436E-AAD1-1C82531F1F2D}">
      <dgm:prSet/>
      <dgm:spPr/>
      <dgm:t>
        <a:bodyPr/>
        <a:lstStyle/>
        <a:p>
          <a:endParaRPr lang="en-US"/>
        </a:p>
      </dgm:t>
    </dgm:pt>
    <dgm:pt modelId="{157B6BE2-C81E-43EB-8AAD-46A2D8FEBDF6}">
      <dgm:prSet/>
      <dgm:spPr/>
      <dgm:t>
        <a:bodyPr/>
        <a:lstStyle/>
        <a:p>
          <a:r>
            <a:rPr lang="en-US" b="1"/>
            <a:t>User Story Mapping*</a:t>
          </a:r>
        </a:p>
      </dgm:t>
    </dgm:pt>
    <dgm:pt modelId="{37C0979C-7F7D-412A-86E6-FC03FBDC737F}" type="parTrans" cxnId="{894C2633-61A0-4F53-8FD6-B22CAF97AC1B}">
      <dgm:prSet/>
      <dgm:spPr/>
      <dgm:t>
        <a:bodyPr/>
        <a:lstStyle/>
        <a:p>
          <a:endParaRPr lang="en-US"/>
        </a:p>
      </dgm:t>
    </dgm:pt>
    <dgm:pt modelId="{8A66FF20-8BE7-47C3-8751-3B2E356FB8B9}" type="sibTrans" cxnId="{894C2633-61A0-4F53-8FD6-B22CAF97AC1B}">
      <dgm:prSet/>
      <dgm:spPr/>
      <dgm:t>
        <a:bodyPr/>
        <a:lstStyle/>
        <a:p>
          <a:endParaRPr lang="en-US"/>
        </a:p>
      </dgm:t>
    </dgm:pt>
    <dgm:pt modelId="{D7548396-960A-49C2-9879-1F39513842AE}">
      <dgm:prSet/>
      <dgm:spPr/>
      <dgm:t>
        <a:bodyPr/>
        <a:lstStyle/>
        <a:p>
          <a:r>
            <a:rPr lang="en-US"/>
            <a:t>Story Decomposition</a:t>
          </a:r>
        </a:p>
      </dgm:t>
    </dgm:pt>
    <dgm:pt modelId="{6E932B0E-3AAA-404C-9C51-B2E5AD05ED10}" type="parTrans" cxnId="{E4BF0C01-0118-429B-9A0D-E2EA871FAE7A}">
      <dgm:prSet/>
      <dgm:spPr/>
      <dgm:t>
        <a:bodyPr/>
        <a:lstStyle/>
        <a:p>
          <a:endParaRPr lang="en-US"/>
        </a:p>
      </dgm:t>
    </dgm:pt>
    <dgm:pt modelId="{E11046E9-12F4-4C42-B501-A5174D447DC0}" type="sibTrans" cxnId="{E4BF0C01-0118-429B-9A0D-E2EA871FAE7A}">
      <dgm:prSet/>
      <dgm:spPr/>
      <dgm:t>
        <a:bodyPr/>
        <a:lstStyle/>
        <a:p>
          <a:endParaRPr lang="en-US"/>
        </a:p>
      </dgm:t>
    </dgm:pt>
    <dgm:pt modelId="{874A766C-FE75-41BC-BAF6-4C377AE0DB18}">
      <dgm:prSet/>
      <dgm:spPr/>
      <dgm:t>
        <a:bodyPr/>
        <a:lstStyle/>
        <a:p>
          <a:r>
            <a:rPr lang="en-US" b="1"/>
            <a:t>Minimum Viable Product*</a:t>
          </a:r>
        </a:p>
      </dgm:t>
    </dgm:pt>
    <dgm:pt modelId="{3812C204-D433-4464-B47E-5AA323C6CC76}" type="parTrans" cxnId="{F601310D-1F75-481D-91DA-795A11AEC3FE}">
      <dgm:prSet/>
      <dgm:spPr/>
      <dgm:t>
        <a:bodyPr/>
        <a:lstStyle/>
        <a:p>
          <a:endParaRPr lang="en-US"/>
        </a:p>
      </dgm:t>
    </dgm:pt>
    <dgm:pt modelId="{071C5A68-0FE4-4E05-9BF7-394EB2B49199}" type="sibTrans" cxnId="{F601310D-1F75-481D-91DA-795A11AEC3FE}">
      <dgm:prSet/>
      <dgm:spPr/>
      <dgm:t>
        <a:bodyPr/>
        <a:lstStyle/>
        <a:p>
          <a:endParaRPr lang="en-US"/>
        </a:p>
      </dgm:t>
    </dgm:pt>
    <dgm:pt modelId="{746137DC-9F92-494B-9007-9AF600367ED2}">
      <dgm:prSet/>
      <dgm:spPr>
        <a:solidFill>
          <a:srgbClr val="00313C"/>
        </a:solidFill>
      </dgm:spPr>
      <dgm:t>
        <a:bodyPr/>
        <a:lstStyle/>
        <a:p>
          <a:r>
            <a:rPr lang="en-US"/>
            <a:t>Strategy </a:t>
          </a:r>
        </a:p>
      </dgm:t>
    </dgm:pt>
    <dgm:pt modelId="{3F52A6CF-B0EE-469C-A1CB-A6D14C6ADDB1}" type="parTrans" cxnId="{F378493F-A25C-4644-AE1E-FAD4AF01AB5D}">
      <dgm:prSet/>
      <dgm:spPr/>
      <dgm:t>
        <a:bodyPr/>
        <a:lstStyle/>
        <a:p>
          <a:endParaRPr lang="en-US"/>
        </a:p>
      </dgm:t>
    </dgm:pt>
    <dgm:pt modelId="{9B547B0A-12C2-40DF-83B4-F8E0DFC948C8}" type="sibTrans" cxnId="{F378493F-A25C-4644-AE1E-FAD4AF01AB5D}">
      <dgm:prSet/>
      <dgm:spPr/>
      <dgm:t>
        <a:bodyPr/>
        <a:lstStyle/>
        <a:p>
          <a:endParaRPr lang="en-US"/>
        </a:p>
      </dgm:t>
    </dgm:pt>
    <dgm:pt modelId="{2083A61E-3783-4C14-8088-2F5FA7988957}">
      <dgm:prSet/>
      <dgm:spPr>
        <a:solidFill>
          <a:srgbClr val="DB6018"/>
        </a:solidFill>
      </dgm:spPr>
      <dgm:t>
        <a:bodyPr/>
        <a:lstStyle/>
        <a:p>
          <a:r>
            <a:rPr lang="en-US" dirty="0"/>
            <a:t>Backlog Refinement</a:t>
          </a:r>
        </a:p>
      </dgm:t>
    </dgm:pt>
    <dgm:pt modelId="{DFDCE7C7-1620-450C-B2E4-77E3A211F019}" type="sibTrans" cxnId="{07EF3B79-5E2A-40FB-ABB2-186BE973D676}">
      <dgm:prSet/>
      <dgm:spPr/>
      <dgm:t>
        <a:bodyPr/>
        <a:lstStyle/>
        <a:p>
          <a:endParaRPr lang="en-US"/>
        </a:p>
      </dgm:t>
    </dgm:pt>
    <dgm:pt modelId="{D9A12110-6CAF-48CD-9E8C-82C22156E322}" type="parTrans" cxnId="{07EF3B79-5E2A-40FB-ABB2-186BE973D676}">
      <dgm:prSet/>
      <dgm:spPr/>
      <dgm:t>
        <a:bodyPr/>
        <a:lstStyle/>
        <a:p>
          <a:endParaRPr lang="en-US"/>
        </a:p>
      </dgm:t>
    </dgm:pt>
    <dgm:pt modelId="{4F83FB33-0612-470B-B2CB-4E4369786C3C}">
      <dgm:prSet/>
      <dgm:spPr/>
      <dgm:t>
        <a:bodyPr/>
        <a:lstStyle/>
        <a:p>
          <a:r>
            <a:rPr lang="en-US"/>
            <a:t>Behavior Driven Development </a:t>
          </a:r>
        </a:p>
      </dgm:t>
    </dgm:pt>
    <dgm:pt modelId="{D28C8560-763F-4798-8B56-BCFBA0379ABC}" type="parTrans" cxnId="{6980ACB3-E1E6-42E1-99EB-9D864E9BF079}">
      <dgm:prSet/>
      <dgm:spPr/>
      <dgm:t>
        <a:bodyPr/>
        <a:lstStyle/>
        <a:p>
          <a:endParaRPr lang="en-US"/>
        </a:p>
      </dgm:t>
    </dgm:pt>
    <dgm:pt modelId="{338C3620-834E-4BDD-B518-2BCCC4FCBB94}" type="sibTrans" cxnId="{6980ACB3-E1E6-42E1-99EB-9D864E9BF079}">
      <dgm:prSet/>
      <dgm:spPr/>
      <dgm:t>
        <a:bodyPr/>
        <a:lstStyle/>
        <a:p>
          <a:endParaRPr lang="en-US"/>
        </a:p>
      </dgm:t>
    </dgm:pt>
    <dgm:pt modelId="{105577AB-CBCE-4C11-9F31-28660525CC42}">
      <dgm:prSet/>
      <dgm:spPr/>
      <dgm:t>
        <a:bodyPr/>
        <a:lstStyle/>
        <a:p>
          <a:r>
            <a:rPr lang="en-US"/>
            <a:t>User Stories</a:t>
          </a:r>
        </a:p>
      </dgm:t>
    </dgm:pt>
    <dgm:pt modelId="{FF686969-B6D1-4A2C-9A12-D5FE7F71D6B0}" type="parTrans" cxnId="{294E16F8-AE9F-485E-A41E-EA9B22A90AFD}">
      <dgm:prSet/>
      <dgm:spPr/>
      <dgm:t>
        <a:bodyPr/>
        <a:lstStyle/>
        <a:p>
          <a:endParaRPr lang="en-US"/>
        </a:p>
      </dgm:t>
    </dgm:pt>
    <dgm:pt modelId="{E7F057A8-8158-43F4-B87D-89C8DA207A3E}" type="sibTrans" cxnId="{294E16F8-AE9F-485E-A41E-EA9B22A90AFD}">
      <dgm:prSet/>
      <dgm:spPr/>
      <dgm:t>
        <a:bodyPr/>
        <a:lstStyle/>
        <a:p>
          <a:endParaRPr lang="en-US"/>
        </a:p>
      </dgm:t>
    </dgm:pt>
    <dgm:pt modelId="{BCB75F8D-F022-4150-9557-FD5284E8DE84}">
      <dgm:prSet/>
      <dgm:spPr/>
      <dgm:t>
        <a:bodyPr/>
        <a:lstStyle/>
        <a:p>
          <a:r>
            <a:rPr lang="en-US" b="1"/>
            <a:t>Job Stories*</a:t>
          </a:r>
        </a:p>
      </dgm:t>
    </dgm:pt>
    <dgm:pt modelId="{075B39C1-5820-4EE1-B5A2-EA2DF69C413A}" type="parTrans" cxnId="{3B54924B-F716-4C95-928B-7A395A8E550B}">
      <dgm:prSet/>
      <dgm:spPr/>
      <dgm:t>
        <a:bodyPr/>
        <a:lstStyle/>
        <a:p>
          <a:endParaRPr lang="en-US"/>
        </a:p>
      </dgm:t>
    </dgm:pt>
    <dgm:pt modelId="{C0F30F63-3FF4-42E0-9969-7E35126EFC62}" type="sibTrans" cxnId="{3B54924B-F716-4C95-928B-7A395A8E550B}">
      <dgm:prSet/>
      <dgm:spPr/>
      <dgm:t>
        <a:bodyPr/>
        <a:lstStyle/>
        <a:p>
          <a:endParaRPr lang="en-US"/>
        </a:p>
      </dgm:t>
    </dgm:pt>
    <dgm:pt modelId="{C73B15E0-B966-48A0-9EBE-1EB8B8BED30B}">
      <dgm:prSet/>
      <dgm:spPr>
        <a:solidFill>
          <a:srgbClr val="00313C"/>
        </a:solidFill>
      </dgm:spPr>
      <dgm:t>
        <a:bodyPr/>
        <a:lstStyle/>
        <a:p>
          <a:r>
            <a:rPr lang="en-US" b="1"/>
            <a:t>Visioning*</a:t>
          </a:r>
        </a:p>
      </dgm:t>
    </dgm:pt>
    <dgm:pt modelId="{D2B08D1D-0E1E-438B-A0B3-7E9D44778887}" type="parTrans" cxnId="{0CEA3120-6B55-4FF5-A9F4-483EDDF1F7A1}">
      <dgm:prSet/>
      <dgm:spPr/>
      <dgm:t>
        <a:bodyPr/>
        <a:lstStyle/>
        <a:p>
          <a:endParaRPr lang="en-US"/>
        </a:p>
      </dgm:t>
    </dgm:pt>
    <dgm:pt modelId="{45DD5B74-6243-494B-8203-20EB0DB290DB}" type="sibTrans" cxnId="{0CEA3120-6B55-4FF5-A9F4-483EDDF1F7A1}">
      <dgm:prSet/>
      <dgm:spPr/>
      <dgm:t>
        <a:bodyPr/>
        <a:lstStyle/>
        <a:p>
          <a:endParaRPr lang="en-US"/>
        </a:p>
      </dgm:t>
    </dgm:pt>
    <dgm:pt modelId="{4050B0B3-506F-40C5-9219-B73B3CE7BD47}">
      <dgm:prSet/>
      <dgm:spPr>
        <a:solidFill>
          <a:srgbClr val="00313C"/>
        </a:solidFill>
      </dgm:spPr>
      <dgm:t>
        <a:bodyPr/>
        <a:lstStyle/>
        <a:p>
          <a:r>
            <a:rPr lang="en-US" b="1"/>
            <a:t>Product Roadmap*</a:t>
          </a:r>
        </a:p>
      </dgm:t>
    </dgm:pt>
    <dgm:pt modelId="{A53768CF-E779-4B58-A5EF-A5AD83A73AEE}" type="parTrans" cxnId="{092A44FC-CCC0-4887-A81E-C2D4169964E7}">
      <dgm:prSet/>
      <dgm:spPr/>
      <dgm:t>
        <a:bodyPr/>
        <a:lstStyle/>
        <a:p>
          <a:endParaRPr lang="en-US"/>
        </a:p>
      </dgm:t>
    </dgm:pt>
    <dgm:pt modelId="{98629B43-405E-481A-A06A-D2744E2D6CC1}" type="sibTrans" cxnId="{092A44FC-CCC0-4887-A81E-C2D4169964E7}">
      <dgm:prSet/>
      <dgm:spPr/>
      <dgm:t>
        <a:bodyPr/>
        <a:lstStyle/>
        <a:p>
          <a:endParaRPr lang="en-US"/>
        </a:p>
      </dgm:t>
    </dgm:pt>
    <dgm:pt modelId="{1C254CB9-2C53-4C96-869E-478B2FA2F53C}">
      <dgm:prSet/>
      <dgm:spPr>
        <a:solidFill>
          <a:srgbClr val="00313C"/>
        </a:solidFill>
      </dgm:spPr>
      <dgm:t>
        <a:bodyPr/>
        <a:lstStyle/>
        <a:p>
          <a:r>
            <a:rPr lang="en-US"/>
            <a:t>Impact mapping</a:t>
          </a:r>
        </a:p>
      </dgm:t>
    </dgm:pt>
    <dgm:pt modelId="{8E509218-1FF0-4E7D-BCF9-D62FF51733E4}" type="parTrans" cxnId="{2603B59E-870F-4444-9CF6-7803CD8F3DC6}">
      <dgm:prSet/>
      <dgm:spPr/>
      <dgm:t>
        <a:bodyPr/>
        <a:lstStyle/>
        <a:p>
          <a:endParaRPr lang="en-US"/>
        </a:p>
      </dgm:t>
    </dgm:pt>
    <dgm:pt modelId="{40330ED8-72F6-408D-AAA6-50C8A3186A6B}" type="sibTrans" cxnId="{2603B59E-870F-4444-9CF6-7803CD8F3DC6}">
      <dgm:prSet/>
      <dgm:spPr/>
      <dgm:t>
        <a:bodyPr/>
        <a:lstStyle/>
        <a:p>
          <a:endParaRPr lang="en-US"/>
        </a:p>
      </dgm:t>
    </dgm:pt>
    <dgm:pt modelId="{44399785-F767-452C-BE56-8A8A2E865B21}" type="pres">
      <dgm:prSet presAssocID="{CBA69E53-6D5F-4292-A415-9A1E14AB0B20}" presName="Name0" presStyleCnt="0">
        <dgm:presLayoutVars>
          <dgm:dir/>
          <dgm:resizeHandles val="exact"/>
        </dgm:presLayoutVars>
      </dgm:prSet>
      <dgm:spPr/>
    </dgm:pt>
    <dgm:pt modelId="{539ABED2-F782-4E6E-ADCC-8F16A1FECDF4}" type="pres">
      <dgm:prSet presAssocID="{CBA69E53-6D5F-4292-A415-9A1E14AB0B20}" presName="fgShape" presStyleLbl="fgShp" presStyleIdx="0" presStyleCnt="1" custScaleY="78340"/>
      <dgm:spPr/>
    </dgm:pt>
    <dgm:pt modelId="{FF739745-55EF-4AD9-9428-B507F9D16763}" type="pres">
      <dgm:prSet presAssocID="{CBA69E53-6D5F-4292-A415-9A1E14AB0B20}" presName="linComp" presStyleCnt="0"/>
      <dgm:spPr/>
    </dgm:pt>
    <dgm:pt modelId="{0DAB8CBE-A6E8-4349-A8EC-9A8E89504DF3}" type="pres">
      <dgm:prSet presAssocID="{2083A61E-3783-4C14-8088-2F5FA7988957}" presName="compNode" presStyleCnt="0"/>
      <dgm:spPr/>
    </dgm:pt>
    <dgm:pt modelId="{202CB9C9-F34A-43D1-BA37-F2FCB4C6B118}" type="pres">
      <dgm:prSet presAssocID="{2083A61E-3783-4C14-8088-2F5FA7988957}" presName="bkgdShape" presStyleLbl="node1" presStyleIdx="0" presStyleCnt="3"/>
      <dgm:spPr/>
    </dgm:pt>
    <dgm:pt modelId="{90512C08-0E1A-4F4A-81EE-FB8C210C1ED3}" type="pres">
      <dgm:prSet presAssocID="{2083A61E-3783-4C14-8088-2F5FA7988957}" presName="nodeTx" presStyleLbl="node1" presStyleIdx="0" presStyleCnt="3">
        <dgm:presLayoutVars>
          <dgm:bulletEnabled val="1"/>
        </dgm:presLayoutVars>
      </dgm:prSet>
      <dgm:spPr/>
    </dgm:pt>
    <dgm:pt modelId="{0B0458C2-51A4-46F2-B782-C1324285503F}" type="pres">
      <dgm:prSet presAssocID="{2083A61E-3783-4C14-8088-2F5FA7988957}" presName="invisiNode" presStyleLbl="node1" presStyleIdx="0" presStyleCnt="3"/>
      <dgm:spPr/>
    </dgm:pt>
    <dgm:pt modelId="{DEE4B0FA-3FDE-416B-8098-61353CC936A6}" type="pres">
      <dgm:prSet presAssocID="{2083A61E-3783-4C14-8088-2F5FA7988957}"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Partially Checked outline"/>
        </a:ext>
      </dgm:extLst>
    </dgm:pt>
    <dgm:pt modelId="{938BFCCF-01AC-4B8E-A310-AC404D1DF47B}" type="pres">
      <dgm:prSet presAssocID="{DFDCE7C7-1620-450C-B2E4-77E3A211F019}" presName="sibTrans" presStyleLbl="sibTrans2D1" presStyleIdx="0" presStyleCnt="0"/>
      <dgm:spPr/>
    </dgm:pt>
    <dgm:pt modelId="{980C130E-0E98-4EB3-AD1B-36B1269C78AF}" type="pres">
      <dgm:prSet presAssocID="{01EFA842-CD71-429F-A206-E24B0346E333}" presName="compNode" presStyleCnt="0"/>
      <dgm:spPr/>
    </dgm:pt>
    <dgm:pt modelId="{164F5A54-F9E5-417B-964E-71033415283D}" type="pres">
      <dgm:prSet presAssocID="{01EFA842-CD71-429F-A206-E24B0346E333}" presName="bkgdShape" presStyleLbl="node1" presStyleIdx="1" presStyleCnt="3"/>
      <dgm:spPr/>
    </dgm:pt>
    <dgm:pt modelId="{02EF82B5-C16A-49C5-B1E4-EA3CDBD99273}" type="pres">
      <dgm:prSet presAssocID="{01EFA842-CD71-429F-A206-E24B0346E333}" presName="nodeTx" presStyleLbl="node1" presStyleIdx="1" presStyleCnt="3">
        <dgm:presLayoutVars>
          <dgm:bulletEnabled val="1"/>
        </dgm:presLayoutVars>
      </dgm:prSet>
      <dgm:spPr/>
    </dgm:pt>
    <dgm:pt modelId="{569321A1-0F10-46ED-B16A-B8B76E8A3478}" type="pres">
      <dgm:prSet presAssocID="{01EFA842-CD71-429F-A206-E24B0346E333}" presName="invisiNode" presStyleLbl="node1" presStyleIdx="1" presStyleCnt="3"/>
      <dgm:spPr/>
    </dgm:pt>
    <dgm:pt modelId="{096425C3-ED50-4188-8120-BB06DB5CC220}" type="pres">
      <dgm:prSet presAssocID="{01EFA842-CD71-429F-A206-E24B0346E333}"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ybook"/>
        </a:ext>
      </dgm:extLst>
    </dgm:pt>
    <dgm:pt modelId="{457EA0F3-7883-4DC4-B012-907FC761413A}" type="pres">
      <dgm:prSet presAssocID="{B8474622-D246-4657-8E96-8C1736DE7491}" presName="sibTrans" presStyleLbl="sibTrans2D1" presStyleIdx="0" presStyleCnt="0"/>
      <dgm:spPr/>
    </dgm:pt>
    <dgm:pt modelId="{37B263D5-E200-4289-84AA-328E1547C358}" type="pres">
      <dgm:prSet presAssocID="{746137DC-9F92-494B-9007-9AF600367ED2}" presName="compNode" presStyleCnt="0"/>
      <dgm:spPr/>
    </dgm:pt>
    <dgm:pt modelId="{C8DCDC8A-5849-4A24-94D9-D89C34A67CC5}" type="pres">
      <dgm:prSet presAssocID="{746137DC-9F92-494B-9007-9AF600367ED2}" presName="bkgdShape" presStyleLbl="node1" presStyleIdx="2" presStyleCnt="3"/>
      <dgm:spPr/>
    </dgm:pt>
    <dgm:pt modelId="{11BD12F0-E109-48DC-A44F-D08216CB420F}" type="pres">
      <dgm:prSet presAssocID="{746137DC-9F92-494B-9007-9AF600367ED2}" presName="nodeTx" presStyleLbl="node1" presStyleIdx="2" presStyleCnt="3">
        <dgm:presLayoutVars>
          <dgm:bulletEnabled val="1"/>
        </dgm:presLayoutVars>
      </dgm:prSet>
      <dgm:spPr/>
    </dgm:pt>
    <dgm:pt modelId="{2485AD8B-F133-4BE5-BECF-FD380AB6F344}" type="pres">
      <dgm:prSet presAssocID="{746137DC-9F92-494B-9007-9AF600367ED2}" presName="invisiNode" presStyleLbl="node1" presStyleIdx="2" presStyleCnt="3"/>
      <dgm:spPr/>
    </dgm:pt>
    <dgm:pt modelId="{2ADA3F9C-24BF-489A-B375-D4FA732D1277}" type="pres">
      <dgm:prSet presAssocID="{746137DC-9F92-494B-9007-9AF600367ED2}"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Lst>
  <dgm:cxnLst>
    <dgm:cxn modelId="{E4BF0C01-0118-429B-9A0D-E2EA871FAE7A}" srcId="{01EFA842-CD71-429F-A206-E24B0346E333}" destId="{D7548396-960A-49C2-9879-1F39513842AE}" srcOrd="1" destOrd="0" parTransId="{6E932B0E-3AAA-404C-9C51-B2E5AD05ED10}" sibTransId="{E11046E9-12F4-4C42-B501-A5174D447DC0}"/>
    <dgm:cxn modelId="{82731305-D071-4255-9826-639827CC2E47}" type="presOf" srcId="{C73B15E0-B966-48A0-9EBE-1EB8B8BED30B}" destId="{C8DCDC8A-5849-4A24-94D9-D89C34A67CC5}" srcOrd="0" destOrd="1" presId="urn:microsoft.com/office/officeart/2005/8/layout/hList7"/>
    <dgm:cxn modelId="{15EB3906-2E9D-4F53-AE4C-EF5EC287F281}" type="presOf" srcId="{BCB75F8D-F022-4150-9557-FD5284E8DE84}" destId="{90512C08-0E1A-4F4A-81EE-FB8C210C1ED3}" srcOrd="1" destOrd="3" presId="urn:microsoft.com/office/officeart/2005/8/layout/hList7"/>
    <dgm:cxn modelId="{B0C9AF0C-AAC6-4C3B-9464-89AAB15B2AF7}" type="presOf" srcId="{2083A61E-3783-4C14-8088-2F5FA7988957}" destId="{202CB9C9-F34A-43D1-BA37-F2FCB4C6B118}" srcOrd="0" destOrd="0" presId="urn:microsoft.com/office/officeart/2005/8/layout/hList7"/>
    <dgm:cxn modelId="{F601310D-1F75-481D-91DA-795A11AEC3FE}" srcId="{01EFA842-CD71-429F-A206-E24B0346E333}" destId="{874A766C-FE75-41BC-BAF6-4C377AE0DB18}" srcOrd="2" destOrd="0" parTransId="{3812C204-D433-4464-B47E-5AA323C6CC76}" sibTransId="{071C5A68-0FE4-4E05-9BF7-394EB2B49199}"/>
    <dgm:cxn modelId="{29E75F15-BC7A-482D-8E3D-79206C4D638D}" type="presOf" srcId="{CBA69E53-6D5F-4292-A415-9A1E14AB0B20}" destId="{44399785-F767-452C-BE56-8A8A2E865B21}" srcOrd="0" destOrd="0" presId="urn:microsoft.com/office/officeart/2005/8/layout/hList7"/>
    <dgm:cxn modelId="{56C77B17-854B-40F1-B3BA-AE04FFCC46B9}" type="presOf" srcId="{4050B0B3-506F-40C5-9219-B73B3CE7BD47}" destId="{11BD12F0-E109-48DC-A44F-D08216CB420F}" srcOrd="1" destOrd="2" presId="urn:microsoft.com/office/officeart/2005/8/layout/hList7"/>
    <dgm:cxn modelId="{0CEA3120-6B55-4FF5-A9F4-483EDDF1F7A1}" srcId="{746137DC-9F92-494B-9007-9AF600367ED2}" destId="{C73B15E0-B966-48A0-9EBE-1EB8B8BED30B}" srcOrd="0" destOrd="0" parTransId="{D2B08D1D-0E1E-438B-A0B3-7E9D44778887}" sibTransId="{45DD5B74-6243-494B-8203-20EB0DB290DB}"/>
    <dgm:cxn modelId="{CD1F3A29-7011-4BF8-9D86-464B97AD62E1}" type="presOf" srcId="{BCB75F8D-F022-4150-9557-FD5284E8DE84}" destId="{202CB9C9-F34A-43D1-BA37-F2FCB4C6B118}" srcOrd="0" destOrd="3" presId="urn:microsoft.com/office/officeart/2005/8/layout/hList7"/>
    <dgm:cxn modelId="{6CF1F42A-0080-4E3F-ABEE-022A318D9EBF}" type="presOf" srcId="{D7548396-960A-49C2-9879-1F39513842AE}" destId="{164F5A54-F9E5-417B-964E-71033415283D}" srcOrd="0" destOrd="2" presId="urn:microsoft.com/office/officeart/2005/8/layout/hList7"/>
    <dgm:cxn modelId="{894C2633-61A0-4F53-8FD6-B22CAF97AC1B}" srcId="{01EFA842-CD71-429F-A206-E24B0346E333}" destId="{157B6BE2-C81E-43EB-8AAD-46A2D8FEBDF6}" srcOrd="0" destOrd="0" parTransId="{37C0979C-7F7D-412A-86E6-FC03FBDC737F}" sibTransId="{8A66FF20-8BE7-47C3-8751-3B2E356FB8B9}"/>
    <dgm:cxn modelId="{4660CC3B-8E3B-44EE-B299-6137E223D526}" type="presOf" srcId="{C73B15E0-B966-48A0-9EBE-1EB8B8BED30B}" destId="{11BD12F0-E109-48DC-A44F-D08216CB420F}" srcOrd="1" destOrd="1" presId="urn:microsoft.com/office/officeart/2005/8/layout/hList7"/>
    <dgm:cxn modelId="{B553073C-7783-41D9-9701-29765D6EA241}" type="presOf" srcId="{B8474622-D246-4657-8E96-8C1736DE7491}" destId="{457EA0F3-7883-4DC4-B012-907FC761413A}" srcOrd="0" destOrd="0" presId="urn:microsoft.com/office/officeart/2005/8/layout/hList7"/>
    <dgm:cxn modelId="{F378493F-A25C-4644-AE1E-FAD4AF01AB5D}" srcId="{CBA69E53-6D5F-4292-A415-9A1E14AB0B20}" destId="{746137DC-9F92-494B-9007-9AF600367ED2}" srcOrd="2" destOrd="0" parTransId="{3F52A6CF-B0EE-469C-A1CB-A6D14C6ADDB1}" sibTransId="{9B547B0A-12C2-40DF-83B4-F8E0DFC948C8}"/>
    <dgm:cxn modelId="{FDECC240-F340-443A-AD03-9DEC4D33F5A2}" type="presOf" srcId="{105577AB-CBCE-4C11-9F31-28660525CC42}" destId="{202CB9C9-F34A-43D1-BA37-F2FCB4C6B118}" srcOrd="0" destOrd="2" presId="urn:microsoft.com/office/officeart/2005/8/layout/hList7"/>
    <dgm:cxn modelId="{10F2CB42-2CE2-436E-AAD1-1C82531F1F2D}" srcId="{CBA69E53-6D5F-4292-A415-9A1E14AB0B20}" destId="{01EFA842-CD71-429F-A206-E24B0346E333}" srcOrd="1" destOrd="0" parTransId="{81174E7C-00E5-4C59-9E4B-E1CD8EAEB300}" sibTransId="{B8474622-D246-4657-8E96-8C1736DE7491}"/>
    <dgm:cxn modelId="{27521146-2737-404F-9D4A-D2C45D1AD7AC}" type="presOf" srcId="{01EFA842-CD71-429F-A206-E24B0346E333}" destId="{02EF82B5-C16A-49C5-B1E4-EA3CDBD99273}" srcOrd="1" destOrd="0" presId="urn:microsoft.com/office/officeart/2005/8/layout/hList7"/>
    <dgm:cxn modelId="{A540AA47-DB9D-49DA-B1AA-7490FBBAFF61}" type="presOf" srcId="{4F83FB33-0612-470B-B2CB-4E4369786C3C}" destId="{90512C08-0E1A-4F4A-81EE-FB8C210C1ED3}" srcOrd="1" destOrd="1" presId="urn:microsoft.com/office/officeart/2005/8/layout/hList7"/>
    <dgm:cxn modelId="{3B54924B-F716-4C95-928B-7A395A8E550B}" srcId="{2083A61E-3783-4C14-8088-2F5FA7988957}" destId="{BCB75F8D-F022-4150-9557-FD5284E8DE84}" srcOrd="2" destOrd="0" parTransId="{075B39C1-5820-4EE1-B5A2-EA2DF69C413A}" sibTransId="{C0F30F63-3FF4-42E0-9969-7E35126EFC62}"/>
    <dgm:cxn modelId="{1D2ACF71-5845-428D-8176-AB68EA79025F}" type="presOf" srcId="{157B6BE2-C81E-43EB-8AAD-46A2D8FEBDF6}" destId="{164F5A54-F9E5-417B-964E-71033415283D}" srcOrd="0" destOrd="1" presId="urn:microsoft.com/office/officeart/2005/8/layout/hList7"/>
    <dgm:cxn modelId="{F5B84873-5132-4646-A72B-BAC523AA99F9}" type="presOf" srcId="{746137DC-9F92-494B-9007-9AF600367ED2}" destId="{C8DCDC8A-5849-4A24-94D9-D89C34A67CC5}" srcOrd="0" destOrd="0" presId="urn:microsoft.com/office/officeart/2005/8/layout/hList7"/>
    <dgm:cxn modelId="{41706754-564E-4501-9BEF-4F6E3990CF97}" type="presOf" srcId="{2083A61E-3783-4C14-8088-2F5FA7988957}" destId="{90512C08-0E1A-4F4A-81EE-FB8C210C1ED3}" srcOrd="1" destOrd="0" presId="urn:microsoft.com/office/officeart/2005/8/layout/hList7"/>
    <dgm:cxn modelId="{31F70275-C9A1-40B0-B062-5C1FA6FA2E28}" type="presOf" srcId="{874A766C-FE75-41BC-BAF6-4C377AE0DB18}" destId="{02EF82B5-C16A-49C5-B1E4-EA3CDBD99273}" srcOrd="1" destOrd="3" presId="urn:microsoft.com/office/officeart/2005/8/layout/hList7"/>
    <dgm:cxn modelId="{1D887D75-A6F6-42AE-9567-3951B6A7F093}" type="presOf" srcId="{157B6BE2-C81E-43EB-8AAD-46A2D8FEBDF6}" destId="{02EF82B5-C16A-49C5-B1E4-EA3CDBD99273}" srcOrd="1" destOrd="1" presId="urn:microsoft.com/office/officeart/2005/8/layout/hList7"/>
    <dgm:cxn modelId="{07EF3B79-5E2A-40FB-ABB2-186BE973D676}" srcId="{CBA69E53-6D5F-4292-A415-9A1E14AB0B20}" destId="{2083A61E-3783-4C14-8088-2F5FA7988957}" srcOrd="0" destOrd="0" parTransId="{D9A12110-6CAF-48CD-9E8C-82C22156E322}" sibTransId="{DFDCE7C7-1620-450C-B2E4-77E3A211F019}"/>
    <dgm:cxn modelId="{157E985A-0596-4CAB-991E-876D02E6CDC4}" type="presOf" srcId="{874A766C-FE75-41BC-BAF6-4C377AE0DB18}" destId="{164F5A54-F9E5-417B-964E-71033415283D}" srcOrd="0" destOrd="3" presId="urn:microsoft.com/office/officeart/2005/8/layout/hList7"/>
    <dgm:cxn modelId="{F16E0A93-DA39-402D-806C-E830EFBC381F}" type="presOf" srcId="{4F83FB33-0612-470B-B2CB-4E4369786C3C}" destId="{202CB9C9-F34A-43D1-BA37-F2FCB4C6B118}" srcOrd="0" destOrd="1" presId="urn:microsoft.com/office/officeart/2005/8/layout/hList7"/>
    <dgm:cxn modelId="{2603B59E-870F-4444-9CF6-7803CD8F3DC6}" srcId="{746137DC-9F92-494B-9007-9AF600367ED2}" destId="{1C254CB9-2C53-4C96-869E-478B2FA2F53C}" srcOrd="2" destOrd="0" parTransId="{8E509218-1FF0-4E7D-BCF9-D62FF51733E4}" sibTransId="{40330ED8-72F6-408D-AAA6-50C8A3186A6B}"/>
    <dgm:cxn modelId="{6980ACB3-E1E6-42E1-99EB-9D864E9BF079}" srcId="{2083A61E-3783-4C14-8088-2F5FA7988957}" destId="{4F83FB33-0612-470B-B2CB-4E4369786C3C}" srcOrd="0" destOrd="0" parTransId="{D28C8560-763F-4798-8B56-BCFBA0379ABC}" sibTransId="{338C3620-834E-4BDD-B518-2BCCC4FCBB94}"/>
    <dgm:cxn modelId="{F38811B4-D464-4D6E-A75A-2FD51C0966CB}" type="presOf" srcId="{746137DC-9F92-494B-9007-9AF600367ED2}" destId="{11BD12F0-E109-48DC-A44F-D08216CB420F}" srcOrd="1" destOrd="0" presId="urn:microsoft.com/office/officeart/2005/8/layout/hList7"/>
    <dgm:cxn modelId="{3C2534BD-ECBC-4968-9591-128B24E05327}" type="presOf" srcId="{DFDCE7C7-1620-450C-B2E4-77E3A211F019}" destId="{938BFCCF-01AC-4B8E-A310-AC404D1DF47B}" srcOrd="0" destOrd="0" presId="urn:microsoft.com/office/officeart/2005/8/layout/hList7"/>
    <dgm:cxn modelId="{D6D5A9CD-C171-4DB9-8C36-893A7A5A598D}" type="presOf" srcId="{01EFA842-CD71-429F-A206-E24B0346E333}" destId="{164F5A54-F9E5-417B-964E-71033415283D}" srcOrd="0" destOrd="0" presId="urn:microsoft.com/office/officeart/2005/8/layout/hList7"/>
    <dgm:cxn modelId="{6F2B69D0-EB71-48A5-8BE8-1DF387F9A73F}" type="presOf" srcId="{1C254CB9-2C53-4C96-869E-478B2FA2F53C}" destId="{C8DCDC8A-5849-4A24-94D9-D89C34A67CC5}" srcOrd="0" destOrd="3" presId="urn:microsoft.com/office/officeart/2005/8/layout/hList7"/>
    <dgm:cxn modelId="{22A2AEE2-7980-4D03-A2A3-C36FDAA10E7F}" type="presOf" srcId="{4050B0B3-506F-40C5-9219-B73B3CE7BD47}" destId="{C8DCDC8A-5849-4A24-94D9-D89C34A67CC5}" srcOrd="0" destOrd="2" presId="urn:microsoft.com/office/officeart/2005/8/layout/hList7"/>
    <dgm:cxn modelId="{7F619FF1-CDC2-4877-B0F3-86FA1A6121F8}" type="presOf" srcId="{1C254CB9-2C53-4C96-869E-478B2FA2F53C}" destId="{11BD12F0-E109-48DC-A44F-D08216CB420F}" srcOrd="1" destOrd="3" presId="urn:microsoft.com/office/officeart/2005/8/layout/hList7"/>
    <dgm:cxn modelId="{90100DF4-ACDF-46F8-AF1E-54367FA76A3E}" type="presOf" srcId="{105577AB-CBCE-4C11-9F31-28660525CC42}" destId="{90512C08-0E1A-4F4A-81EE-FB8C210C1ED3}" srcOrd="1" destOrd="2" presId="urn:microsoft.com/office/officeart/2005/8/layout/hList7"/>
    <dgm:cxn modelId="{87FDB2F4-4438-4D0F-A157-879009F8B0B0}" type="presOf" srcId="{D7548396-960A-49C2-9879-1F39513842AE}" destId="{02EF82B5-C16A-49C5-B1E4-EA3CDBD99273}" srcOrd="1" destOrd="2" presId="urn:microsoft.com/office/officeart/2005/8/layout/hList7"/>
    <dgm:cxn modelId="{294E16F8-AE9F-485E-A41E-EA9B22A90AFD}" srcId="{2083A61E-3783-4C14-8088-2F5FA7988957}" destId="{105577AB-CBCE-4C11-9F31-28660525CC42}" srcOrd="1" destOrd="0" parTransId="{FF686969-B6D1-4A2C-9A12-D5FE7F71D6B0}" sibTransId="{E7F057A8-8158-43F4-B87D-89C8DA207A3E}"/>
    <dgm:cxn modelId="{092A44FC-CCC0-4887-A81E-C2D4169964E7}" srcId="{746137DC-9F92-494B-9007-9AF600367ED2}" destId="{4050B0B3-506F-40C5-9219-B73B3CE7BD47}" srcOrd="1" destOrd="0" parTransId="{A53768CF-E779-4B58-A5EF-A5AD83A73AEE}" sibTransId="{98629B43-405E-481A-A06A-D2744E2D6CC1}"/>
    <dgm:cxn modelId="{BE96BAC9-5596-4634-9386-2108D53C2D77}" type="presParOf" srcId="{44399785-F767-452C-BE56-8A8A2E865B21}" destId="{539ABED2-F782-4E6E-ADCC-8F16A1FECDF4}" srcOrd="0" destOrd="0" presId="urn:microsoft.com/office/officeart/2005/8/layout/hList7"/>
    <dgm:cxn modelId="{25182185-5F54-474A-9DBA-D3A7A0BF70AA}" type="presParOf" srcId="{44399785-F767-452C-BE56-8A8A2E865B21}" destId="{FF739745-55EF-4AD9-9428-B507F9D16763}" srcOrd="1" destOrd="0" presId="urn:microsoft.com/office/officeart/2005/8/layout/hList7"/>
    <dgm:cxn modelId="{B57E7919-6BF7-47ED-8414-53E545004BEB}" type="presParOf" srcId="{FF739745-55EF-4AD9-9428-B507F9D16763}" destId="{0DAB8CBE-A6E8-4349-A8EC-9A8E89504DF3}" srcOrd="0" destOrd="0" presId="urn:microsoft.com/office/officeart/2005/8/layout/hList7"/>
    <dgm:cxn modelId="{ACAE0230-1847-4826-9516-836F360A3913}" type="presParOf" srcId="{0DAB8CBE-A6E8-4349-A8EC-9A8E89504DF3}" destId="{202CB9C9-F34A-43D1-BA37-F2FCB4C6B118}" srcOrd="0" destOrd="0" presId="urn:microsoft.com/office/officeart/2005/8/layout/hList7"/>
    <dgm:cxn modelId="{7C55F9CA-9272-4E28-995A-64DD40E40F37}" type="presParOf" srcId="{0DAB8CBE-A6E8-4349-A8EC-9A8E89504DF3}" destId="{90512C08-0E1A-4F4A-81EE-FB8C210C1ED3}" srcOrd="1" destOrd="0" presId="urn:microsoft.com/office/officeart/2005/8/layout/hList7"/>
    <dgm:cxn modelId="{FA63E3A5-4AFD-41BE-A656-F03169EC5806}" type="presParOf" srcId="{0DAB8CBE-A6E8-4349-A8EC-9A8E89504DF3}" destId="{0B0458C2-51A4-46F2-B782-C1324285503F}" srcOrd="2" destOrd="0" presId="urn:microsoft.com/office/officeart/2005/8/layout/hList7"/>
    <dgm:cxn modelId="{96B41FAB-A484-4C01-B5D0-CB4F130A3984}" type="presParOf" srcId="{0DAB8CBE-A6E8-4349-A8EC-9A8E89504DF3}" destId="{DEE4B0FA-3FDE-416B-8098-61353CC936A6}" srcOrd="3" destOrd="0" presId="urn:microsoft.com/office/officeart/2005/8/layout/hList7"/>
    <dgm:cxn modelId="{E98892A9-8A24-407C-A0B5-1895123F9BEF}" type="presParOf" srcId="{FF739745-55EF-4AD9-9428-B507F9D16763}" destId="{938BFCCF-01AC-4B8E-A310-AC404D1DF47B}" srcOrd="1" destOrd="0" presId="urn:microsoft.com/office/officeart/2005/8/layout/hList7"/>
    <dgm:cxn modelId="{62174EDC-F93F-4169-BED4-9336C86F698C}" type="presParOf" srcId="{FF739745-55EF-4AD9-9428-B507F9D16763}" destId="{980C130E-0E98-4EB3-AD1B-36B1269C78AF}" srcOrd="2" destOrd="0" presId="urn:microsoft.com/office/officeart/2005/8/layout/hList7"/>
    <dgm:cxn modelId="{E80EB005-20AF-41AD-BE92-CCE7B3170D47}" type="presParOf" srcId="{980C130E-0E98-4EB3-AD1B-36B1269C78AF}" destId="{164F5A54-F9E5-417B-964E-71033415283D}" srcOrd="0" destOrd="0" presId="urn:microsoft.com/office/officeart/2005/8/layout/hList7"/>
    <dgm:cxn modelId="{62B90A3F-E647-4C95-9489-03C732E6DC41}" type="presParOf" srcId="{980C130E-0E98-4EB3-AD1B-36B1269C78AF}" destId="{02EF82B5-C16A-49C5-B1E4-EA3CDBD99273}" srcOrd="1" destOrd="0" presId="urn:microsoft.com/office/officeart/2005/8/layout/hList7"/>
    <dgm:cxn modelId="{0FFEA62C-2E27-4D0B-A479-60D0D4FD96C6}" type="presParOf" srcId="{980C130E-0E98-4EB3-AD1B-36B1269C78AF}" destId="{569321A1-0F10-46ED-B16A-B8B76E8A3478}" srcOrd="2" destOrd="0" presId="urn:microsoft.com/office/officeart/2005/8/layout/hList7"/>
    <dgm:cxn modelId="{27C7F1F2-2DC2-4EF5-B781-2486E87A4D73}" type="presParOf" srcId="{980C130E-0E98-4EB3-AD1B-36B1269C78AF}" destId="{096425C3-ED50-4188-8120-BB06DB5CC220}" srcOrd="3" destOrd="0" presId="urn:microsoft.com/office/officeart/2005/8/layout/hList7"/>
    <dgm:cxn modelId="{523B993C-C8B6-4F07-9A05-C8076BB853FB}" type="presParOf" srcId="{FF739745-55EF-4AD9-9428-B507F9D16763}" destId="{457EA0F3-7883-4DC4-B012-907FC761413A}" srcOrd="3" destOrd="0" presId="urn:microsoft.com/office/officeart/2005/8/layout/hList7"/>
    <dgm:cxn modelId="{A4608CFA-0459-48B3-BF67-5A3FD9A91FBA}" type="presParOf" srcId="{FF739745-55EF-4AD9-9428-B507F9D16763}" destId="{37B263D5-E200-4289-84AA-328E1547C358}" srcOrd="4" destOrd="0" presId="urn:microsoft.com/office/officeart/2005/8/layout/hList7"/>
    <dgm:cxn modelId="{6E5C5351-363F-41CD-878C-8062A8CA74A6}" type="presParOf" srcId="{37B263D5-E200-4289-84AA-328E1547C358}" destId="{C8DCDC8A-5849-4A24-94D9-D89C34A67CC5}" srcOrd="0" destOrd="0" presId="urn:microsoft.com/office/officeart/2005/8/layout/hList7"/>
    <dgm:cxn modelId="{C913BDB2-BE22-45C1-991F-F86AD5E31E2F}" type="presParOf" srcId="{37B263D5-E200-4289-84AA-328E1547C358}" destId="{11BD12F0-E109-48DC-A44F-D08216CB420F}" srcOrd="1" destOrd="0" presId="urn:microsoft.com/office/officeart/2005/8/layout/hList7"/>
    <dgm:cxn modelId="{D11FB3C7-17F6-449E-83C0-1D60C2F67916}" type="presParOf" srcId="{37B263D5-E200-4289-84AA-328E1547C358}" destId="{2485AD8B-F133-4BE5-BECF-FD380AB6F344}" srcOrd="2" destOrd="0" presId="urn:microsoft.com/office/officeart/2005/8/layout/hList7"/>
    <dgm:cxn modelId="{A16BEB2C-5D9E-4646-8DA6-8B9DE391B9C4}" type="presParOf" srcId="{37B263D5-E200-4289-84AA-328E1547C358}" destId="{2ADA3F9C-24BF-489A-B375-D4FA732D127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02B951-6B40-4AA5-B52B-9A977E501ED5}"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7A99C58A-67C2-416B-81C2-3F4E25EE3CC8}">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en-US" dirty="0"/>
            <a:t>Provide Shared Understanding</a:t>
          </a:r>
        </a:p>
      </dgm:t>
    </dgm:pt>
    <dgm:pt modelId="{3ECE2AB1-A854-419C-9622-34576FF22EAF}" type="parTrans" cxnId="{36609F10-D07C-42B3-985F-1642F26A7973}">
      <dgm:prSet/>
      <dgm:spPr/>
      <dgm:t>
        <a:bodyPr/>
        <a:lstStyle/>
        <a:p>
          <a:endParaRPr lang="en-US"/>
        </a:p>
      </dgm:t>
    </dgm:pt>
    <dgm:pt modelId="{5DA355F1-9908-4C20-A7CD-BABFEECE8920}" type="sibTrans" cxnId="{36609F10-D07C-42B3-985F-1642F26A7973}">
      <dgm:prSet/>
      <dgm:spPr/>
      <dgm:t>
        <a:bodyPr/>
        <a:lstStyle/>
        <a:p>
          <a:endParaRPr lang="en-US"/>
        </a:p>
      </dgm:t>
    </dgm:pt>
    <dgm:pt modelId="{0299B481-53A8-4B76-9331-85EE94E8885D}">
      <dgm:prSet phldrT="[Text]"/>
      <dgm:spPr>
        <a:solidFill>
          <a:srgbClr val="00778B"/>
        </a:solidFill>
      </dgm:spPr>
      <dgm:t>
        <a:bodyPr/>
        <a:lstStyle/>
        <a:p>
          <a:r>
            <a:rPr lang="en-US" dirty="0"/>
            <a:t>Provide &amp; Manage Feedback</a:t>
          </a:r>
        </a:p>
      </dgm:t>
    </dgm:pt>
    <dgm:pt modelId="{44C8258D-9040-42F2-B725-308630118259}" type="parTrans" cxnId="{55890B9C-E02D-4909-B77C-05E99478CF7F}">
      <dgm:prSet/>
      <dgm:spPr/>
      <dgm:t>
        <a:bodyPr/>
        <a:lstStyle/>
        <a:p>
          <a:endParaRPr lang="en-US"/>
        </a:p>
      </dgm:t>
    </dgm:pt>
    <dgm:pt modelId="{AB2495BB-4C36-4984-9A48-704035852C47}" type="sibTrans" cxnId="{55890B9C-E02D-4909-B77C-05E99478CF7F}">
      <dgm:prSet/>
      <dgm:spPr/>
      <dgm:t>
        <a:bodyPr/>
        <a:lstStyle/>
        <a:p>
          <a:endParaRPr lang="en-US"/>
        </a:p>
      </dgm:t>
    </dgm:pt>
    <dgm:pt modelId="{19201C3A-C025-4D16-9815-F87C6FD9A1EA}">
      <dgm:prSet phldrT="[Text]"/>
      <dgm:spPr>
        <a:solidFill>
          <a:srgbClr val="00778B"/>
        </a:solidFill>
      </dgm:spPr>
      <dgm:t>
        <a:bodyPr/>
        <a:lstStyle/>
        <a:p>
          <a:r>
            <a:rPr lang="en-US" dirty="0"/>
            <a:t>Answer Questions</a:t>
          </a:r>
        </a:p>
      </dgm:t>
    </dgm:pt>
    <dgm:pt modelId="{EE4104AB-1930-4794-A011-3222C66D5EA0}" type="parTrans" cxnId="{D3B4BDE1-32AA-4915-BCA0-2AC2A8DEFD5E}">
      <dgm:prSet/>
      <dgm:spPr/>
      <dgm:t>
        <a:bodyPr/>
        <a:lstStyle/>
        <a:p>
          <a:endParaRPr lang="en-US"/>
        </a:p>
      </dgm:t>
    </dgm:pt>
    <dgm:pt modelId="{5ADE5A81-F703-4412-A8AE-0B6F0FA82FDA}" type="sibTrans" cxnId="{D3B4BDE1-32AA-4915-BCA0-2AC2A8DEFD5E}">
      <dgm:prSet/>
      <dgm:spPr/>
      <dgm:t>
        <a:bodyPr/>
        <a:lstStyle/>
        <a:p>
          <a:endParaRPr lang="en-US"/>
        </a:p>
      </dgm:t>
    </dgm:pt>
    <dgm:pt modelId="{CB121F7E-2938-4E05-851A-EAEE488CEAE0}">
      <dgm:prSet phldrT="[Text]"/>
      <dgm:spPr>
        <a:gradFill flip="none" rotWithShape="0">
          <a:gsLst>
            <a:gs pos="0">
              <a:srgbClr val="00313C">
                <a:tint val="66000"/>
                <a:satMod val="160000"/>
              </a:srgbClr>
            </a:gs>
            <a:gs pos="50000">
              <a:srgbClr val="00313C">
                <a:tint val="44500"/>
                <a:satMod val="160000"/>
              </a:srgbClr>
            </a:gs>
            <a:gs pos="100000">
              <a:srgbClr val="00313C">
                <a:tint val="23500"/>
                <a:satMod val="160000"/>
              </a:srgbClr>
            </a:gs>
          </a:gsLst>
          <a:lin ang="13500000" scaled="1"/>
          <a:tileRect/>
        </a:gradFill>
      </dgm:spPr>
      <dgm:t>
        <a:bodyPr/>
        <a:lstStyle/>
        <a:p>
          <a:r>
            <a:rPr lang="en-US" dirty="0"/>
            <a:t>Provide Value to Customer</a:t>
          </a:r>
        </a:p>
      </dgm:t>
    </dgm:pt>
    <dgm:pt modelId="{3417B0C7-569B-42F7-8101-4C15A078FDCE}" type="parTrans" cxnId="{3C1EF35B-BCFA-4891-8206-59A72D5571EE}">
      <dgm:prSet/>
      <dgm:spPr/>
      <dgm:t>
        <a:bodyPr/>
        <a:lstStyle/>
        <a:p>
          <a:endParaRPr lang="en-US"/>
        </a:p>
      </dgm:t>
    </dgm:pt>
    <dgm:pt modelId="{FD4C506D-043C-4469-982E-4E2654288757}" type="sibTrans" cxnId="{3C1EF35B-BCFA-4891-8206-59A72D5571EE}">
      <dgm:prSet/>
      <dgm:spPr/>
      <dgm:t>
        <a:bodyPr/>
        <a:lstStyle/>
        <a:p>
          <a:endParaRPr lang="en-US"/>
        </a:p>
      </dgm:t>
    </dgm:pt>
    <dgm:pt modelId="{09B10111-03C9-45CA-BFC8-7322BD7AFDB9}">
      <dgm:prSet phldrT="[Text]"/>
      <dgm:spPr>
        <a:solidFill>
          <a:srgbClr val="00313C"/>
        </a:solidFill>
      </dgm:spPr>
      <dgm:t>
        <a:bodyPr/>
        <a:lstStyle/>
        <a:p>
          <a:r>
            <a:rPr lang="en-US" dirty="0"/>
            <a:t>Align to Product Vision</a:t>
          </a:r>
        </a:p>
      </dgm:t>
    </dgm:pt>
    <dgm:pt modelId="{4287285E-9D05-4CB7-B8A4-C4F051115C2C}" type="parTrans" cxnId="{2FD110FD-4FC9-43A7-81B1-0DCA30C2FE63}">
      <dgm:prSet/>
      <dgm:spPr/>
      <dgm:t>
        <a:bodyPr/>
        <a:lstStyle/>
        <a:p>
          <a:endParaRPr lang="en-US"/>
        </a:p>
      </dgm:t>
    </dgm:pt>
    <dgm:pt modelId="{4E6981F3-F396-4BA3-923D-5B9FCB8F914B}" type="sibTrans" cxnId="{2FD110FD-4FC9-43A7-81B1-0DCA30C2FE63}">
      <dgm:prSet/>
      <dgm:spPr/>
      <dgm:t>
        <a:bodyPr/>
        <a:lstStyle/>
        <a:p>
          <a:endParaRPr lang="en-US"/>
        </a:p>
      </dgm:t>
    </dgm:pt>
    <dgm:pt modelId="{D8C268CF-B533-49DA-B80D-88B533D8D8CE}">
      <dgm:prSet phldrT="[Text]"/>
      <dgm:spPr>
        <a:solidFill>
          <a:srgbClr val="00313C"/>
        </a:solidFill>
      </dgm:spPr>
      <dgm:t>
        <a:bodyPr/>
        <a:lstStyle/>
        <a:p>
          <a:r>
            <a:rPr lang="en-US" dirty="0"/>
            <a:t>Discover Needs</a:t>
          </a:r>
        </a:p>
      </dgm:t>
    </dgm:pt>
    <dgm:pt modelId="{E9CDDD4E-7804-4E6D-BA91-E196A5943C43}" type="parTrans" cxnId="{2F29EF99-AF3F-4D29-9B35-C3B1D2B6E8A2}">
      <dgm:prSet/>
      <dgm:spPr/>
      <dgm:t>
        <a:bodyPr/>
        <a:lstStyle/>
        <a:p>
          <a:endParaRPr lang="en-US"/>
        </a:p>
      </dgm:t>
    </dgm:pt>
    <dgm:pt modelId="{C85A95A2-FD4E-4466-9C8E-7857DFA42EE8}" type="sibTrans" cxnId="{2F29EF99-AF3F-4D29-9B35-C3B1D2B6E8A2}">
      <dgm:prSet/>
      <dgm:spPr/>
      <dgm:t>
        <a:bodyPr/>
        <a:lstStyle/>
        <a:p>
          <a:endParaRPr lang="en-US"/>
        </a:p>
      </dgm:t>
    </dgm:pt>
    <dgm:pt modelId="{5FF6B5B3-F5AB-45D9-918A-BE6F4CEC4FD2}">
      <dgm:prSet phldrT="[Text]"/>
      <dgm:spPr>
        <a:solidFill>
          <a:srgbClr val="00313C"/>
        </a:solidFill>
      </dgm:spPr>
      <dgm:t>
        <a:bodyPr/>
        <a:lstStyle/>
        <a:p>
          <a:r>
            <a:rPr lang="en-US" dirty="0"/>
            <a:t>Evaluate Solution</a:t>
          </a:r>
        </a:p>
      </dgm:t>
    </dgm:pt>
    <dgm:pt modelId="{976FF727-43BE-46E6-9E51-736F61187BCE}" type="parTrans" cxnId="{7F70C7F9-D803-4C5C-A800-D5977768371F}">
      <dgm:prSet/>
      <dgm:spPr/>
      <dgm:t>
        <a:bodyPr/>
        <a:lstStyle/>
        <a:p>
          <a:endParaRPr lang="en-US"/>
        </a:p>
      </dgm:t>
    </dgm:pt>
    <dgm:pt modelId="{1681F13B-2C95-4A3F-AF87-D4F70316E536}" type="sibTrans" cxnId="{7F70C7F9-D803-4C5C-A800-D5977768371F}">
      <dgm:prSet/>
      <dgm:spPr/>
      <dgm:t>
        <a:bodyPr/>
        <a:lstStyle/>
        <a:p>
          <a:endParaRPr lang="en-US"/>
        </a:p>
      </dgm:t>
    </dgm:pt>
    <dgm:pt modelId="{AA36360C-674E-4361-811E-15B85F7F78A0}">
      <dgm:prSet phldrT="[Text]"/>
      <dgm:spPr>
        <a:solidFill>
          <a:schemeClr val="accent1"/>
        </a:solidFill>
      </dgm:spPr>
      <dgm:t>
        <a:bodyPr/>
        <a:lstStyle/>
        <a:p>
          <a:r>
            <a:rPr lang="en-US" dirty="0"/>
            <a:t>Slice into small batches</a:t>
          </a:r>
        </a:p>
      </dgm:t>
    </dgm:pt>
    <dgm:pt modelId="{7E506500-DCF1-4FA1-830C-631D3DA9A9CC}" type="parTrans" cxnId="{724070D1-0B54-43F2-97EA-92BBE4D45621}">
      <dgm:prSet/>
      <dgm:spPr/>
      <dgm:t>
        <a:bodyPr/>
        <a:lstStyle/>
        <a:p>
          <a:endParaRPr lang="en-US"/>
        </a:p>
      </dgm:t>
    </dgm:pt>
    <dgm:pt modelId="{D7194A17-F547-4119-B466-8FD5B8A7AD2A}" type="sibTrans" cxnId="{724070D1-0B54-43F2-97EA-92BBE4D45621}">
      <dgm:prSet/>
      <dgm:spPr/>
      <dgm:t>
        <a:bodyPr/>
        <a:lstStyle/>
        <a:p>
          <a:endParaRPr lang="en-US"/>
        </a:p>
      </dgm:t>
    </dgm:pt>
    <dgm:pt modelId="{132E0775-55A6-46EC-989C-B713E4D297D8}">
      <dgm:prSet phldrT="[Text]"/>
      <dgm:spPr>
        <a:solidFill>
          <a:schemeClr val="accent1"/>
        </a:solidFill>
      </dgm:spPr>
      <dgm:t>
        <a:bodyPr/>
        <a:lstStyle/>
        <a:p>
          <a:r>
            <a:rPr lang="en-US" dirty="0"/>
            <a:t>Prioritize</a:t>
          </a:r>
        </a:p>
      </dgm:t>
    </dgm:pt>
    <dgm:pt modelId="{A557BBCE-44B2-45F4-9EEC-69CE667F4FB7}" type="parTrans" cxnId="{13D1F574-5710-42EA-8CFB-32187692682C}">
      <dgm:prSet/>
      <dgm:spPr/>
      <dgm:t>
        <a:bodyPr/>
        <a:lstStyle/>
        <a:p>
          <a:endParaRPr lang="en-US"/>
        </a:p>
      </dgm:t>
    </dgm:pt>
    <dgm:pt modelId="{AB692C22-6B07-452F-B84A-67D978725A7F}" type="sibTrans" cxnId="{13D1F574-5710-42EA-8CFB-32187692682C}">
      <dgm:prSet/>
      <dgm:spPr/>
      <dgm:t>
        <a:bodyPr/>
        <a:lstStyle/>
        <a:p>
          <a:endParaRPr lang="en-US"/>
        </a:p>
      </dgm:t>
    </dgm:pt>
    <dgm:pt modelId="{9B175A60-38B3-4494-A173-8BC4EFE67A3D}">
      <dgm:prSet phldrT="[Text]"/>
      <dgm:spPr>
        <a:solidFill>
          <a:schemeClr val="accent1"/>
        </a:solidFill>
      </dgm:spPr>
      <dgm:t>
        <a:bodyPr/>
        <a:lstStyle/>
        <a:p>
          <a:r>
            <a:rPr lang="en-US" dirty="0"/>
            <a:t>Elaborate</a:t>
          </a:r>
        </a:p>
      </dgm:t>
    </dgm:pt>
    <dgm:pt modelId="{9C930972-857B-4062-A27D-F30E3C903497}" type="parTrans" cxnId="{981B97B0-34A3-422D-B5F0-3A320C03B9DC}">
      <dgm:prSet/>
      <dgm:spPr/>
      <dgm:t>
        <a:bodyPr/>
        <a:lstStyle/>
        <a:p>
          <a:endParaRPr lang="en-US"/>
        </a:p>
      </dgm:t>
    </dgm:pt>
    <dgm:pt modelId="{62E7EB46-602A-4F85-A0DF-8D3957F06EEA}" type="sibTrans" cxnId="{981B97B0-34A3-422D-B5F0-3A320C03B9DC}">
      <dgm:prSet/>
      <dgm:spPr/>
      <dgm:t>
        <a:bodyPr/>
        <a:lstStyle/>
        <a:p>
          <a:endParaRPr lang="en-US"/>
        </a:p>
      </dgm:t>
    </dgm:pt>
    <dgm:pt modelId="{8751EA21-4416-47C6-A284-48B4A84A2AAE}">
      <dgm:prSet phldrT="[Text]"/>
      <dgm:spPr>
        <a:gradFill flip="none" rotWithShape="0">
          <a:gsLst>
            <a:gs pos="0">
              <a:srgbClr val="00778B">
                <a:tint val="66000"/>
                <a:satMod val="160000"/>
              </a:srgbClr>
            </a:gs>
            <a:gs pos="50000">
              <a:srgbClr val="00778B">
                <a:tint val="44500"/>
                <a:satMod val="160000"/>
              </a:srgbClr>
            </a:gs>
            <a:gs pos="100000">
              <a:srgbClr val="00778B">
                <a:tint val="23500"/>
                <a:satMod val="160000"/>
              </a:srgbClr>
            </a:gs>
          </a:gsLst>
          <a:lin ang="13500000" scaled="1"/>
          <a:tileRect/>
        </a:gradFill>
      </dgm:spPr>
      <dgm:t>
        <a:bodyPr/>
        <a:lstStyle/>
        <a:p>
          <a:r>
            <a:rPr lang="en-US"/>
            <a:t>Make </a:t>
          </a:r>
          <a:r>
            <a:rPr lang="en-US" dirty="0"/>
            <a:t>Decisions</a:t>
          </a:r>
        </a:p>
      </dgm:t>
    </dgm:pt>
    <dgm:pt modelId="{FEAC5F84-5F4E-47C2-ACBB-1B95E9B4C623}" type="parTrans" cxnId="{4AA7E9B9-7AAE-461D-A8F5-DC0628FE716C}">
      <dgm:prSet/>
      <dgm:spPr/>
      <dgm:t>
        <a:bodyPr/>
        <a:lstStyle/>
        <a:p>
          <a:endParaRPr lang="en-US"/>
        </a:p>
      </dgm:t>
    </dgm:pt>
    <dgm:pt modelId="{D1B7C679-9619-485F-8E10-64C57F3E7E3B}" type="sibTrans" cxnId="{4AA7E9B9-7AAE-461D-A8F5-DC0628FE716C}">
      <dgm:prSet/>
      <dgm:spPr/>
      <dgm:t>
        <a:bodyPr/>
        <a:lstStyle/>
        <a:p>
          <a:endParaRPr lang="en-US"/>
        </a:p>
      </dgm:t>
    </dgm:pt>
    <dgm:pt modelId="{A27170E2-656F-4BD8-BB4C-808D3EB94590}" type="pres">
      <dgm:prSet presAssocID="{C002B951-6B40-4AA5-B52B-9A977E501ED5}" presName="theList" presStyleCnt="0">
        <dgm:presLayoutVars>
          <dgm:dir/>
          <dgm:animLvl val="lvl"/>
          <dgm:resizeHandles val="exact"/>
        </dgm:presLayoutVars>
      </dgm:prSet>
      <dgm:spPr/>
    </dgm:pt>
    <dgm:pt modelId="{483BD405-5C43-45F8-9AEE-8A7746EF74A1}" type="pres">
      <dgm:prSet presAssocID="{7A99C58A-67C2-416B-81C2-3F4E25EE3CC8}" presName="compNode" presStyleCnt="0"/>
      <dgm:spPr/>
    </dgm:pt>
    <dgm:pt modelId="{C6DA4756-B7FA-4786-AF60-3EC6C3EF6D9F}" type="pres">
      <dgm:prSet presAssocID="{7A99C58A-67C2-416B-81C2-3F4E25EE3CC8}" presName="aNode" presStyleLbl="bgShp" presStyleIdx="0" presStyleCnt="3"/>
      <dgm:spPr/>
    </dgm:pt>
    <dgm:pt modelId="{43855246-2701-4498-8827-1A6C4ABE798A}" type="pres">
      <dgm:prSet presAssocID="{7A99C58A-67C2-416B-81C2-3F4E25EE3CC8}" presName="textNode" presStyleLbl="bgShp" presStyleIdx="0" presStyleCnt="3"/>
      <dgm:spPr/>
    </dgm:pt>
    <dgm:pt modelId="{B37A8C52-55D1-4C5C-8102-55D1F8DEA599}" type="pres">
      <dgm:prSet presAssocID="{7A99C58A-67C2-416B-81C2-3F4E25EE3CC8}" presName="compChildNode" presStyleCnt="0"/>
      <dgm:spPr/>
    </dgm:pt>
    <dgm:pt modelId="{F4944940-0E65-4FBE-8C29-A54369635794}" type="pres">
      <dgm:prSet presAssocID="{7A99C58A-67C2-416B-81C2-3F4E25EE3CC8}" presName="theInnerList" presStyleCnt="0"/>
      <dgm:spPr/>
    </dgm:pt>
    <dgm:pt modelId="{7F30108A-22C3-4327-BCF9-DEEAA94E3C87}" type="pres">
      <dgm:prSet presAssocID="{AA36360C-674E-4361-811E-15B85F7F78A0}" presName="childNode" presStyleLbl="node1" presStyleIdx="0" presStyleCnt="8">
        <dgm:presLayoutVars>
          <dgm:bulletEnabled val="1"/>
        </dgm:presLayoutVars>
      </dgm:prSet>
      <dgm:spPr/>
    </dgm:pt>
    <dgm:pt modelId="{556B0A8F-0F29-4D72-8A31-F959C266B5E2}" type="pres">
      <dgm:prSet presAssocID="{AA36360C-674E-4361-811E-15B85F7F78A0}" presName="aSpace2" presStyleCnt="0"/>
      <dgm:spPr/>
    </dgm:pt>
    <dgm:pt modelId="{E35D9D62-0148-4C17-A693-A7907B08EC78}" type="pres">
      <dgm:prSet presAssocID="{132E0775-55A6-46EC-989C-B713E4D297D8}" presName="childNode" presStyleLbl="node1" presStyleIdx="1" presStyleCnt="8">
        <dgm:presLayoutVars>
          <dgm:bulletEnabled val="1"/>
        </dgm:presLayoutVars>
      </dgm:prSet>
      <dgm:spPr/>
    </dgm:pt>
    <dgm:pt modelId="{463CDD39-3D7D-438C-92AB-F71AF8390DF3}" type="pres">
      <dgm:prSet presAssocID="{132E0775-55A6-46EC-989C-B713E4D297D8}" presName="aSpace2" presStyleCnt="0"/>
      <dgm:spPr/>
    </dgm:pt>
    <dgm:pt modelId="{1CFD5F6F-0430-4C9A-BDD1-AC8517D7CC44}" type="pres">
      <dgm:prSet presAssocID="{9B175A60-38B3-4494-A173-8BC4EFE67A3D}" presName="childNode" presStyleLbl="node1" presStyleIdx="2" presStyleCnt="8">
        <dgm:presLayoutVars>
          <dgm:bulletEnabled val="1"/>
        </dgm:presLayoutVars>
      </dgm:prSet>
      <dgm:spPr/>
    </dgm:pt>
    <dgm:pt modelId="{3686DC94-0EDF-4670-8744-6E90838EBEB6}" type="pres">
      <dgm:prSet presAssocID="{7A99C58A-67C2-416B-81C2-3F4E25EE3CC8}" presName="aSpace" presStyleCnt="0"/>
      <dgm:spPr/>
    </dgm:pt>
    <dgm:pt modelId="{1938D9EA-D4A6-4622-9739-A55527972D05}" type="pres">
      <dgm:prSet presAssocID="{8751EA21-4416-47C6-A284-48B4A84A2AAE}" presName="compNode" presStyleCnt="0"/>
      <dgm:spPr/>
    </dgm:pt>
    <dgm:pt modelId="{DE282391-E8F7-4AC6-9B0E-54CFE1979897}" type="pres">
      <dgm:prSet presAssocID="{8751EA21-4416-47C6-A284-48B4A84A2AAE}" presName="aNode" presStyleLbl="bgShp" presStyleIdx="1" presStyleCnt="3"/>
      <dgm:spPr/>
    </dgm:pt>
    <dgm:pt modelId="{CC9F2294-4711-4496-9EC2-90EB8F816AE1}" type="pres">
      <dgm:prSet presAssocID="{8751EA21-4416-47C6-A284-48B4A84A2AAE}" presName="textNode" presStyleLbl="bgShp" presStyleIdx="1" presStyleCnt="3"/>
      <dgm:spPr/>
    </dgm:pt>
    <dgm:pt modelId="{F3BA5A2F-98DA-4C07-95B1-BE7FB0F72D70}" type="pres">
      <dgm:prSet presAssocID="{8751EA21-4416-47C6-A284-48B4A84A2AAE}" presName="compChildNode" presStyleCnt="0"/>
      <dgm:spPr/>
    </dgm:pt>
    <dgm:pt modelId="{0A19B222-0066-4562-A0D5-EBBFB9278C61}" type="pres">
      <dgm:prSet presAssocID="{8751EA21-4416-47C6-A284-48B4A84A2AAE}" presName="theInnerList" presStyleCnt="0"/>
      <dgm:spPr/>
    </dgm:pt>
    <dgm:pt modelId="{C92F3620-A61E-46E4-A477-34AD5FDFE7C0}" type="pres">
      <dgm:prSet presAssocID="{0299B481-53A8-4B76-9331-85EE94E8885D}" presName="childNode" presStyleLbl="node1" presStyleIdx="3" presStyleCnt="8">
        <dgm:presLayoutVars>
          <dgm:bulletEnabled val="1"/>
        </dgm:presLayoutVars>
      </dgm:prSet>
      <dgm:spPr/>
    </dgm:pt>
    <dgm:pt modelId="{0093F1B0-3A78-41BC-99CF-A3015E683842}" type="pres">
      <dgm:prSet presAssocID="{0299B481-53A8-4B76-9331-85EE94E8885D}" presName="aSpace2" presStyleCnt="0"/>
      <dgm:spPr/>
    </dgm:pt>
    <dgm:pt modelId="{F8E58697-D3BF-4A11-BF80-1466DE5D2D01}" type="pres">
      <dgm:prSet presAssocID="{19201C3A-C025-4D16-9815-F87C6FD9A1EA}" presName="childNode" presStyleLbl="node1" presStyleIdx="4" presStyleCnt="8">
        <dgm:presLayoutVars>
          <dgm:bulletEnabled val="1"/>
        </dgm:presLayoutVars>
      </dgm:prSet>
      <dgm:spPr/>
    </dgm:pt>
    <dgm:pt modelId="{1C9B2CFC-6E13-4D2F-9D69-D5A0A3E5F731}" type="pres">
      <dgm:prSet presAssocID="{8751EA21-4416-47C6-A284-48B4A84A2AAE}" presName="aSpace" presStyleCnt="0"/>
      <dgm:spPr/>
    </dgm:pt>
    <dgm:pt modelId="{12DF75E7-D2ED-4220-B804-A0D821862258}" type="pres">
      <dgm:prSet presAssocID="{CB121F7E-2938-4E05-851A-EAEE488CEAE0}" presName="compNode" presStyleCnt="0"/>
      <dgm:spPr/>
    </dgm:pt>
    <dgm:pt modelId="{566D0091-E29C-45E0-9F5A-8AFF16A4BDC1}" type="pres">
      <dgm:prSet presAssocID="{CB121F7E-2938-4E05-851A-EAEE488CEAE0}" presName="aNode" presStyleLbl="bgShp" presStyleIdx="2" presStyleCnt="3"/>
      <dgm:spPr/>
    </dgm:pt>
    <dgm:pt modelId="{D4E9D989-2B49-4546-A661-00C172B55F7A}" type="pres">
      <dgm:prSet presAssocID="{CB121F7E-2938-4E05-851A-EAEE488CEAE0}" presName="textNode" presStyleLbl="bgShp" presStyleIdx="2" presStyleCnt="3"/>
      <dgm:spPr/>
    </dgm:pt>
    <dgm:pt modelId="{65576560-0683-4E2F-8CEE-4490766D2194}" type="pres">
      <dgm:prSet presAssocID="{CB121F7E-2938-4E05-851A-EAEE488CEAE0}" presName="compChildNode" presStyleCnt="0"/>
      <dgm:spPr/>
    </dgm:pt>
    <dgm:pt modelId="{28018FFE-8C3F-48A2-851A-9DA8DE107311}" type="pres">
      <dgm:prSet presAssocID="{CB121F7E-2938-4E05-851A-EAEE488CEAE0}" presName="theInnerList" presStyleCnt="0"/>
      <dgm:spPr/>
    </dgm:pt>
    <dgm:pt modelId="{092449AD-15B7-4904-9968-BB992A152F78}" type="pres">
      <dgm:prSet presAssocID="{09B10111-03C9-45CA-BFC8-7322BD7AFDB9}" presName="childNode" presStyleLbl="node1" presStyleIdx="5" presStyleCnt="8">
        <dgm:presLayoutVars>
          <dgm:bulletEnabled val="1"/>
        </dgm:presLayoutVars>
      </dgm:prSet>
      <dgm:spPr/>
    </dgm:pt>
    <dgm:pt modelId="{B1CC03E3-6AD5-49D6-A8D4-F5FD92AEBFBB}" type="pres">
      <dgm:prSet presAssocID="{09B10111-03C9-45CA-BFC8-7322BD7AFDB9}" presName="aSpace2" presStyleCnt="0"/>
      <dgm:spPr/>
    </dgm:pt>
    <dgm:pt modelId="{27991260-FADA-4308-A44B-6E9CE73DB7D9}" type="pres">
      <dgm:prSet presAssocID="{D8C268CF-B533-49DA-B80D-88B533D8D8CE}" presName="childNode" presStyleLbl="node1" presStyleIdx="6" presStyleCnt="8">
        <dgm:presLayoutVars>
          <dgm:bulletEnabled val="1"/>
        </dgm:presLayoutVars>
      </dgm:prSet>
      <dgm:spPr/>
    </dgm:pt>
    <dgm:pt modelId="{970B7595-E85F-46CC-9F14-6EDB94698A07}" type="pres">
      <dgm:prSet presAssocID="{D8C268CF-B533-49DA-B80D-88B533D8D8CE}" presName="aSpace2" presStyleCnt="0"/>
      <dgm:spPr/>
    </dgm:pt>
    <dgm:pt modelId="{DA32542D-2B20-4B75-81DA-5E0E0387538D}" type="pres">
      <dgm:prSet presAssocID="{5FF6B5B3-F5AB-45D9-918A-BE6F4CEC4FD2}" presName="childNode" presStyleLbl="node1" presStyleIdx="7" presStyleCnt="8">
        <dgm:presLayoutVars>
          <dgm:bulletEnabled val="1"/>
        </dgm:presLayoutVars>
      </dgm:prSet>
      <dgm:spPr/>
    </dgm:pt>
  </dgm:ptLst>
  <dgm:cxnLst>
    <dgm:cxn modelId="{D5B57C05-FE90-44B5-A5E6-04F1DAAD914F}" type="presOf" srcId="{5FF6B5B3-F5AB-45D9-918A-BE6F4CEC4FD2}" destId="{DA32542D-2B20-4B75-81DA-5E0E0387538D}" srcOrd="0" destOrd="0" presId="urn:microsoft.com/office/officeart/2005/8/layout/lProcess2"/>
    <dgm:cxn modelId="{D3D6A40F-3890-42E4-AF0C-680FDBF536D9}" type="presOf" srcId="{AA36360C-674E-4361-811E-15B85F7F78A0}" destId="{7F30108A-22C3-4327-BCF9-DEEAA94E3C87}" srcOrd="0" destOrd="0" presId="urn:microsoft.com/office/officeart/2005/8/layout/lProcess2"/>
    <dgm:cxn modelId="{36609F10-D07C-42B3-985F-1642F26A7973}" srcId="{C002B951-6B40-4AA5-B52B-9A977E501ED5}" destId="{7A99C58A-67C2-416B-81C2-3F4E25EE3CC8}" srcOrd="0" destOrd="0" parTransId="{3ECE2AB1-A854-419C-9622-34576FF22EAF}" sibTransId="{5DA355F1-9908-4C20-A7CD-BABFEECE8920}"/>
    <dgm:cxn modelId="{11245D24-7E37-4CB3-8DFB-2C37D4DB8BCA}" type="presOf" srcId="{D8C268CF-B533-49DA-B80D-88B533D8D8CE}" destId="{27991260-FADA-4308-A44B-6E9CE73DB7D9}" srcOrd="0" destOrd="0" presId="urn:microsoft.com/office/officeart/2005/8/layout/lProcess2"/>
    <dgm:cxn modelId="{C94C473D-AEC8-446C-A76C-E68C25997B80}" type="presOf" srcId="{7A99C58A-67C2-416B-81C2-3F4E25EE3CC8}" destId="{43855246-2701-4498-8827-1A6C4ABE798A}" srcOrd="1" destOrd="0" presId="urn:microsoft.com/office/officeart/2005/8/layout/lProcess2"/>
    <dgm:cxn modelId="{3C1EF35B-BCFA-4891-8206-59A72D5571EE}" srcId="{C002B951-6B40-4AA5-B52B-9A977E501ED5}" destId="{CB121F7E-2938-4E05-851A-EAEE488CEAE0}" srcOrd="2" destOrd="0" parTransId="{3417B0C7-569B-42F7-8101-4C15A078FDCE}" sibTransId="{FD4C506D-043C-4469-982E-4E2654288757}"/>
    <dgm:cxn modelId="{88385465-6982-4293-9A66-2C6EF8877801}" type="presOf" srcId="{CB121F7E-2938-4E05-851A-EAEE488CEAE0}" destId="{D4E9D989-2B49-4546-A661-00C172B55F7A}" srcOrd="1" destOrd="0" presId="urn:microsoft.com/office/officeart/2005/8/layout/lProcess2"/>
    <dgm:cxn modelId="{43BC9148-8DCB-4218-AAE3-F646CD05B2DE}" type="presOf" srcId="{9B175A60-38B3-4494-A173-8BC4EFE67A3D}" destId="{1CFD5F6F-0430-4C9A-BDD1-AC8517D7CC44}" srcOrd="0" destOrd="0" presId="urn:microsoft.com/office/officeart/2005/8/layout/lProcess2"/>
    <dgm:cxn modelId="{B6FC0F71-D9F4-4C51-9223-82D0C267A466}" type="presOf" srcId="{7A99C58A-67C2-416B-81C2-3F4E25EE3CC8}" destId="{C6DA4756-B7FA-4786-AF60-3EC6C3EF6D9F}" srcOrd="0" destOrd="0" presId="urn:microsoft.com/office/officeart/2005/8/layout/lProcess2"/>
    <dgm:cxn modelId="{13D1F574-5710-42EA-8CFB-32187692682C}" srcId="{7A99C58A-67C2-416B-81C2-3F4E25EE3CC8}" destId="{132E0775-55A6-46EC-989C-B713E4D297D8}" srcOrd="1" destOrd="0" parTransId="{A557BBCE-44B2-45F4-9EEC-69CE667F4FB7}" sibTransId="{AB692C22-6B07-452F-B84A-67D978725A7F}"/>
    <dgm:cxn modelId="{64873A7F-826D-48E1-BC70-9A0DAC7704AF}" type="presOf" srcId="{C002B951-6B40-4AA5-B52B-9A977E501ED5}" destId="{A27170E2-656F-4BD8-BB4C-808D3EB94590}" srcOrd="0" destOrd="0" presId="urn:microsoft.com/office/officeart/2005/8/layout/lProcess2"/>
    <dgm:cxn modelId="{0B8FD48A-B04A-4AE5-8B40-C05847D24711}" type="presOf" srcId="{CB121F7E-2938-4E05-851A-EAEE488CEAE0}" destId="{566D0091-E29C-45E0-9F5A-8AFF16A4BDC1}" srcOrd="0" destOrd="0" presId="urn:microsoft.com/office/officeart/2005/8/layout/lProcess2"/>
    <dgm:cxn modelId="{2F29EF99-AF3F-4D29-9B35-C3B1D2B6E8A2}" srcId="{CB121F7E-2938-4E05-851A-EAEE488CEAE0}" destId="{D8C268CF-B533-49DA-B80D-88B533D8D8CE}" srcOrd="1" destOrd="0" parTransId="{E9CDDD4E-7804-4E6D-BA91-E196A5943C43}" sibTransId="{C85A95A2-FD4E-4466-9C8E-7857DFA42EE8}"/>
    <dgm:cxn modelId="{A6BC6B9B-F2CE-42E9-A4A8-FDF7EE31FE16}" type="presOf" srcId="{132E0775-55A6-46EC-989C-B713E4D297D8}" destId="{E35D9D62-0148-4C17-A693-A7907B08EC78}" srcOrd="0" destOrd="0" presId="urn:microsoft.com/office/officeart/2005/8/layout/lProcess2"/>
    <dgm:cxn modelId="{55890B9C-E02D-4909-B77C-05E99478CF7F}" srcId="{8751EA21-4416-47C6-A284-48B4A84A2AAE}" destId="{0299B481-53A8-4B76-9331-85EE94E8885D}" srcOrd="0" destOrd="0" parTransId="{44C8258D-9040-42F2-B725-308630118259}" sibTransId="{AB2495BB-4C36-4984-9A48-704035852C47}"/>
    <dgm:cxn modelId="{981B97B0-34A3-422D-B5F0-3A320C03B9DC}" srcId="{7A99C58A-67C2-416B-81C2-3F4E25EE3CC8}" destId="{9B175A60-38B3-4494-A173-8BC4EFE67A3D}" srcOrd="2" destOrd="0" parTransId="{9C930972-857B-4062-A27D-F30E3C903497}" sibTransId="{62E7EB46-602A-4F85-A0DF-8D3957F06EEA}"/>
    <dgm:cxn modelId="{4AA7E9B9-7AAE-461D-A8F5-DC0628FE716C}" srcId="{C002B951-6B40-4AA5-B52B-9A977E501ED5}" destId="{8751EA21-4416-47C6-A284-48B4A84A2AAE}" srcOrd="1" destOrd="0" parTransId="{FEAC5F84-5F4E-47C2-ACBB-1B95E9B4C623}" sibTransId="{D1B7C679-9619-485F-8E10-64C57F3E7E3B}"/>
    <dgm:cxn modelId="{B7A382BE-F234-4A34-AE9D-708E550A7289}" type="presOf" srcId="{0299B481-53A8-4B76-9331-85EE94E8885D}" destId="{C92F3620-A61E-46E4-A477-34AD5FDFE7C0}" srcOrd="0" destOrd="0" presId="urn:microsoft.com/office/officeart/2005/8/layout/lProcess2"/>
    <dgm:cxn modelId="{724070D1-0B54-43F2-97EA-92BBE4D45621}" srcId="{7A99C58A-67C2-416B-81C2-3F4E25EE3CC8}" destId="{AA36360C-674E-4361-811E-15B85F7F78A0}" srcOrd="0" destOrd="0" parTransId="{7E506500-DCF1-4FA1-830C-631D3DA9A9CC}" sibTransId="{D7194A17-F547-4119-B466-8FD5B8A7AD2A}"/>
    <dgm:cxn modelId="{47A8BBD3-7A61-4BDC-A49D-70847D2A0A2B}" type="presOf" srcId="{09B10111-03C9-45CA-BFC8-7322BD7AFDB9}" destId="{092449AD-15B7-4904-9968-BB992A152F78}" srcOrd="0" destOrd="0" presId="urn:microsoft.com/office/officeart/2005/8/layout/lProcess2"/>
    <dgm:cxn modelId="{D3B4BDE1-32AA-4915-BCA0-2AC2A8DEFD5E}" srcId="{8751EA21-4416-47C6-A284-48B4A84A2AAE}" destId="{19201C3A-C025-4D16-9815-F87C6FD9A1EA}" srcOrd="1" destOrd="0" parTransId="{EE4104AB-1930-4794-A011-3222C66D5EA0}" sibTransId="{5ADE5A81-F703-4412-A8AE-0B6F0FA82FDA}"/>
    <dgm:cxn modelId="{E3F491EB-26BB-447E-9ACA-50DE587A5C0C}" type="presOf" srcId="{8751EA21-4416-47C6-A284-48B4A84A2AAE}" destId="{DE282391-E8F7-4AC6-9B0E-54CFE1979897}" srcOrd="0" destOrd="0" presId="urn:microsoft.com/office/officeart/2005/8/layout/lProcess2"/>
    <dgm:cxn modelId="{FD2EC7EC-A01B-45B4-80D1-08C967971D78}" type="presOf" srcId="{8751EA21-4416-47C6-A284-48B4A84A2AAE}" destId="{CC9F2294-4711-4496-9EC2-90EB8F816AE1}" srcOrd="1" destOrd="0" presId="urn:microsoft.com/office/officeart/2005/8/layout/lProcess2"/>
    <dgm:cxn modelId="{DAE5E1F4-3B31-4C15-A442-AF42FA6310E9}" type="presOf" srcId="{19201C3A-C025-4D16-9815-F87C6FD9A1EA}" destId="{F8E58697-D3BF-4A11-BF80-1466DE5D2D01}" srcOrd="0" destOrd="0" presId="urn:microsoft.com/office/officeart/2005/8/layout/lProcess2"/>
    <dgm:cxn modelId="{7F70C7F9-D803-4C5C-A800-D5977768371F}" srcId="{CB121F7E-2938-4E05-851A-EAEE488CEAE0}" destId="{5FF6B5B3-F5AB-45D9-918A-BE6F4CEC4FD2}" srcOrd="2" destOrd="0" parTransId="{976FF727-43BE-46E6-9E51-736F61187BCE}" sibTransId="{1681F13B-2C95-4A3F-AF87-D4F70316E536}"/>
    <dgm:cxn modelId="{2FD110FD-4FC9-43A7-81B1-0DCA30C2FE63}" srcId="{CB121F7E-2938-4E05-851A-EAEE488CEAE0}" destId="{09B10111-03C9-45CA-BFC8-7322BD7AFDB9}" srcOrd="0" destOrd="0" parTransId="{4287285E-9D05-4CB7-B8A4-C4F051115C2C}" sibTransId="{4E6981F3-F396-4BA3-923D-5B9FCB8F914B}"/>
    <dgm:cxn modelId="{0CC0C0C2-6651-415C-971B-1669F6022A12}" type="presParOf" srcId="{A27170E2-656F-4BD8-BB4C-808D3EB94590}" destId="{483BD405-5C43-45F8-9AEE-8A7746EF74A1}" srcOrd="0" destOrd="0" presId="urn:microsoft.com/office/officeart/2005/8/layout/lProcess2"/>
    <dgm:cxn modelId="{B92F88AC-E0FB-4D6D-A2E2-A9749481F0F2}" type="presParOf" srcId="{483BD405-5C43-45F8-9AEE-8A7746EF74A1}" destId="{C6DA4756-B7FA-4786-AF60-3EC6C3EF6D9F}" srcOrd="0" destOrd="0" presId="urn:microsoft.com/office/officeart/2005/8/layout/lProcess2"/>
    <dgm:cxn modelId="{91677C7B-75E1-4DCC-B23D-2B17CC0E95FA}" type="presParOf" srcId="{483BD405-5C43-45F8-9AEE-8A7746EF74A1}" destId="{43855246-2701-4498-8827-1A6C4ABE798A}" srcOrd="1" destOrd="0" presId="urn:microsoft.com/office/officeart/2005/8/layout/lProcess2"/>
    <dgm:cxn modelId="{D3AF5A43-7A5A-4629-ADF6-4A2ABA3E72D5}" type="presParOf" srcId="{483BD405-5C43-45F8-9AEE-8A7746EF74A1}" destId="{B37A8C52-55D1-4C5C-8102-55D1F8DEA599}" srcOrd="2" destOrd="0" presId="urn:microsoft.com/office/officeart/2005/8/layout/lProcess2"/>
    <dgm:cxn modelId="{AC9ECAD9-0EF3-43FA-BC1F-66F2AB7B7D50}" type="presParOf" srcId="{B37A8C52-55D1-4C5C-8102-55D1F8DEA599}" destId="{F4944940-0E65-4FBE-8C29-A54369635794}" srcOrd="0" destOrd="0" presId="urn:microsoft.com/office/officeart/2005/8/layout/lProcess2"/>
    <dgm:cxn modelId="{61869CCA-8720-4CCD-8036-91F13CCED766}" type="presParOf" srcId="{F4944940-0E65-4FBE-8C29-A54369635794}" destId="{7F30108A-22C3-4327-BCF9-DEEAA94E3C87}" srcOrd="0" destOrd="0" presId="urn:microsoft.com/office/officeart/2005/8/layout/lProcess2"/>
    <dgm:cxn modelId="{D4C77348-95F6-4E01-88F6-0A7377FD2AE9}" type="presParOf" srcId="{F4944940-0E65-4FBE-8C29-A54369635794}" destId="{556B0A8F-0F29-4D72-8A31-F959C266B5E2}" srcOrd="1" destOrd="0" presId="urn:microsoft.com/office/officeart/2005/8/layout/lProcess2"/>
    <dgm:cxn modelId="{E2A82D32-CBE5-45D0-86D6-82D7BB06633E}" type="presParOf" srcId="{F4944940-0E65-4FBE-8C29-A54369635794}" destId="{E35D9D62-0148-4C17-A693-A7907B08EC78}" srcOrd="2" destOrd="0" presId="urn:microsoft.com/office/officeart/2005/8/layout/lProcess2"/>
    <dgm:cxn modelId="{A18D7E66-9ECD-4696-A6D7-C6470E6E6852}" type="presParOf" srcId="{F4944940-0E65-4FBE-8C29-A54369635794}" destId="{463CDD39-3D7D-438C-92AB-F71AF8390DF3}" srcOrd="3" destOrd="0" presId="urn:microsoft.com/office/officeart/2005/8/layout/lProcess2"/>
    <dgm:cxn modelId="{F9690643-9243-4321-91EB-0BFCFDE21BEE}" type="presParOf" srcId="{F4944940-0E65-4FBE-8C29-A54369635794}" destId="{1CFD5F6F-0430-4C9A-BDD1-AC8517D7CC44}" srcOrd="4" destOrd="0" presId="urn:microsoft.com/office/officeart/2005/8/layout/lProcess2"/>
    <dgm:cxn modelId="{02F33355-A0BE-4812-AC2F-B7886C317F10}" type="presParOf" srcId="{A27170E2-656F-4BD8-BB4C-808D3EB94590}" destId="{3686DC94-0EDF-4670-8744-6E90838EBEB6}" srcOrd="1" destOrd="0" presId="urn:microsoft.com/office/officeart/2005/8/layout/lProcess2"/>
    <dgm:cxn modelId="{603A2E11-7F18-41F7-A85A-2CF61D9F3325}" type="presParOf" srcId="{A27170E2-656F-4BD8-BB4C-808D3EB94590}" destId="{1938D9EA-D4A6-4622-9739-A55527972D05}" srcOrd="2" destOrd="0" presId="urn:microsoft.com/office/officeart/2005/8/layout/lProcess2"/>
    <dgm:cxn modelId="{E2AC35C3-70AA-434E-B283-B57902AADEF7}" type="presParOf" srcId="{1938D9EA-D4A6-4622-9739-A55527972D05}" destId="{DE282391-E8F7-4AC6-9B0E-54CFE1979897}" srcOrd="0" destOrd="0" presId="urn:microsoft.com/office/officeart/2005/8/layout/lProcess2"/>
    <dgm:cxn modelId="{2EB309EB-90B7-44B0-AAE4-4AA9C53DD0E7}" type="presParOf" srcId="{1938D9EA-D4A6-4622-9739-A55527972D05}" destId="{CC9F2294-4711-4496-9EC2-90EB8F816AE1}" srcOrd="1" destOrd="0" presId="urn:microsoft.com/office/officeart/2005/8/layout/lProcess2"/>
    <dgm:cxn modelId="{0A0F369D-A151-4145-BE0D-D832E4019C4A}" type="presParOf" srcId="{1938D9EA-D4A6-4622-9739-A55527972D05}" destId="{F3BA5A2F-98DA-4C07-95B1-BE7FB0F72D70}" srcOrd="2" destOrd="0" presId="urn:microsoft.com/office/officeart/2005/8/layout/lProcess2"/>
    <dgm:cxn modelId="{5E3F1F15-9CF1-424F-BEF7-EE320538EBBA}" type="presParOf" srcId="{F3BA5A2F-98DA-4C07-95B1-BE7FB0F72D70}" destId="{0A19B222-0066-4562-A0D5-EBBFB9278C61}" srcOrd="0" destOrd="0" presId="urn:microsoft.com/office/officeart/2005/8/layout/lProcess2"/>
    <dgm:cxn modelId="{93806042-9E05-4379-8489-589B38F85BA9}" type="presParOf" srcId="{0A19B222-0066-4562-A0D5-EBBFB9278C61}" destId="{C92F3620-A61E-46E4-A477-34AD5FDFE7C0}" srcOrd="0" destOrd="0" presId="urn:microsoft.com/office/officeart/2005/8/layout/lProcess2"/>
    <dgm:cxn modelId="{13E79F82-0CE0-498A-BDEA-0FB5083BC765}" type="presParOf" srcId="{0A19B222-0066-4562-A0D5-EBBFB9278C61}" destId="{0093F1B0-3A78-41BC-99CF-A3015E683842}" srcOrd="1" destOrd="0" presId="urn:microsoft.com/office/officeart/2005/8/layout/lProcess2"/>
    <dgm:cxn modelId="{A09450F8-8DEC-4AA0-8CC0-55F97C2FC5A6}" type="presParOf" srcId="{0A19B222-0066-4562-A0D5-EBBFB9278C61}" destId="{F8E58697-D3BF-4A11-BF80-1466DE5D2D01}" srcOrd="2" destOrd="0" presId="urn:microsoft.com/office/officeart/2005/8/layout/lProcess2"/>
    <dgm:cxn modelId="{D859AAFF-235F-4CCA-B9A6-EA707D20316A}" type="presParOf" srcId="{A27170E2-656F-4BD8-BB4C-808D3EB94590}" destId="{1C9B2CFC-6E13-4D2F-9D69-D5A0A3E5F731}" srcOrd="3" destOrd="0" presId="urn:microsoft.com/office/officeart/2005/8/layout/lProcess2"/>
    <dgm:cxn modelId="{04C1C9CF-A4DC-4DAE-9B86-FB45836A9EF9}" type="presParOf" srcId="{A27170E2-656F-4BD8-BB4C-808D3EB94590}" destId="{12DF75E7-D2ED-4220-B804-A0D821862258}" srcOrd="4" destOrd="0" presId="urn:microsoft.com/office/officeart/2005/8/layout/lProcess2"/>
    <dgm:cxn modelId="{8B8C0041-A55F-47A4-B9C7-C2C2C8B0C750}" type="presParOf" srcId="{12DF75E7-D2ED-4220-B804-A0D821862258}" destId="{566D0091-E29C-45E0-9F5A-8AFF16A4BDC1}" srcOrd="0" destOrd="0" presId="urn:microsoft.com/office/officeart/2005/8/layout/lProcess2"/>
    <dgm:cxn modelId="{BCAC4899-DAEF-4D56-9620-B36D4AE0BA79}" type="presParOf" srcId="{12DF75E7-D2ED-4220-B804-A0D821862258}" destId="{D4E9D989-2B49-4546-A661-00C172B55F7A}" srcOrd="1" destOrd="0" presId="urn:microsoft.com/office/officeart/2005/8/layout/lProcess2"/>
    <dgm:cxn modelId="{A8B020F5-64B8-4D5B-8F99-BEEABD5178B9}" type="presParOf" srcId="{12DF75E7-D2ED-4220-B804-A0D821862258}" destId="{65576560-0683-4E2F-8CEE-4490766D2194}" srcOrd="2" destOrd="0" presId="urn:microsoft.com/office/officeart/2005/8/layout/lProcess2"/>
    <dgm:cxn modelId="{C28C999A-7B9E-4351-B919-D740582B9FD4}" type="presParOf" srcId="{65576560-0683-4E2F-8CEE-4490766D2194}" destId="{28018FFE-8C3F-48A2-851A-9DA8DE107311}" srcOrd="0" destOrd="0" presId="urn:microsoft.com/office/officeart/2005/8/layout/lProcess2"/>
    <dgm:cxn modelId="{8C84A272-1F5A-4360-9385-1BD9FAC20F14}" type="presParOf" srcId="{28018FFE-8C3F-48A2-851A-9DA8DE107311}" destId="{092449AD-15B7-4904-9968-BB992A152F78}" srcOrd="0" destOrd="0" presId="urn:microsoft.com/office/officeart/2005/8/layout/lProcess2"/>
    <dgm:cxn modelId="{06534186-1E47-48F5-87AC-92FC5D5117CA}" type="presParOf" srcId="{28018FFE-8C3F-48A2-851A-9DA8DE107311}" destId="{B1CC03E3-6AD5-49D6-A8D4-F5FD92AEBFBB}" srcOrd="1" destOrd="0" presId="urn:microsoft.com/office/officeart/2005/8/layout/lProcess2"/>
    <dgm:cxn modelId="{E94B790E-CA06-43BF-A555-B2D8148BA152}" type="presParOf" srcId="{28018FFE-8C3F-48A2-851A-9DA8DE107311}" destId="{27991260-FADA-4308-A44B-6E9CE73DB7D9}" srcOrd="2" destOrd="0" presId="urn:microsoft.com/office/officeart/2005/8/layout/lProcess2"/>
    <dgm:cxn modelId="{6D746525-65CA-4B2F-87A1-BB4356D42658}" type="presParOf" srcId="{28018FFE-8C3F-48A2-851A-9DA8DE107311}" destId="{970B7595-E85F-46CC-9F14-6EDB94698A07}" srcOrd="3" destOrd="0" presId="urn:microsoft.com/office/officeart/2005/8/layout/lProcess2"/>
    <dgm:cxn modelId="{A835B45C-9588-4AD8-9BEB-B07939D275C8}" type="presParOf" srcId="{28018FFE-8C3F-48A2-851A-9DA8DE107311}" destId="{DA32542D-2B20-4B75-81DA-5E0E0387538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ACCB7-2B0B-4B4D-B943-17B5BA4B791C}">
      <dsp:nvSpPr>
        <dsp:cNvPr id="0" name=""/>
        <dsp:cNvSpPr/>
      </dsp:nvSpPr>
      <dsp:spPr>
        <a:xfrm>
          <a:off x="0" y="0"/>
          <a:ext cx="9052560" cy="2393442"/>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299CBD6-1F66-4AF2-AACE-1E2FF785D624}">
      <dsp:nvSpPr>
        <dsp:cNvPr id="0" name=""/>
        <dsp:cNvSpPr/>
      </dsp:nvSpPr>
      <dsp:spPr>
        <a:xfrm>
          <a:off x="271576" y="319125"/>
          <a:ext cx="2659189" cy="17551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2">
          <a:scrgbClr r="0" g="0" b="0"/>
        </a:effectRef>
        <a:fontRef idx="minor"/>
      </dsp:style>
    </dsp:sp>
    <dsp:sp modelId="{32D81CDB-12C2-4B48-98F2-87B5074AED2D}">
      <dsp:nvSpPr>
        <dsp:cNvPr id="0" name=""/>
        <dsp:cNvSpPr/>
      </dsp:nvSpPr>
      <dsp:spPr>
        <a:xfrm rot="10800000">
          <a:off x="271576" y="2393442"/>
          <a:ext cx="2659189" cy="2925318"/>
        </a:xfrm>
        <a:prstGeom prst="round2SameRect">
          <a:avLst>
            <a:gd name="adj1" fmla="val 10500"/>
            <a:gd name="adj2" fmla="val 0"/>
          </a:avLst>
        </a:prstGeom>
        <a:solidFill>
          <a:srgbClr val="DB601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3300" kern="1200" baseline="0" dirty="0">
              <a:solidFill>
                <a:prstClr val="white"/>
              </a:solidFill>
              <a:latin typeface="IBM Plex Sans Medium"/>
              <a:ea typeface="+mn-ea"/>
              <a:cs typeface="+mn-cs"/>
            </a:rPr>
            <a:t>Product</a:t>
          </a:r>
        </a:p>
      </dsp:txBody>
      <dsp:txXfrm rot="10800000">
        <a:off x="353355" y="2393442"/>
        <a:ext cx="2495631" cy="2843539"/>
      </dsp:txXfrm>
    </dsp:sp>
    <dsp:sp modelId="{876C3E8E-B380-4F46-88E5-6F0D25481D82}">
      <dsp:nvSpPr>
        <dsp:cNvPr id="0" name=""/>
        <dsp:cNvSpPr/>
      </dsp:nvSpPr>
      <dsp:spPr>
        <a:xfrm>
          <a:off x="3196685" y="319125"/>
          <a:ext cx="2659189" cy="1755190"/>
        </a:xfrm>
        <a:prstGeom prst="roundRect">
          <a:avLst>
            <a:gd name="adj" fmla="val 10000"/>
          </a:avLst>
        </a:prstGeom>
        <a:blipFill>
          <a:blip xmlns:r="http://schemas.openxmlformats.org/officeDocument/2006/relationships" r:embed="rId2"/>
          <a:srcRect/>
          <a:stretch>
            <a:fillRect t="-1000" b="-1000"/>
          </a:stretch>
        </a:blipFill>
        <a:ln>
          <a:noFill/>
        </a:ln>
        <a:effectLst/>
      </dsp:spPr>
      <dsp:style>
        <a:lnRef idx="0">
          <a:scrgbClr r="0" g="0" b="0"/>
        </a:lnRef>
        <a:fillRef idx="1">
          <a:scrgbClr r="0" g="0" b="0"/>
        </a:fillRef>
        <a:effectRef idx="2">
          <a:scrgbClr r="0" g="0" b="0"/>
        </a:effectRef>
        <a:fontRef idx="minor"/>
      </dsp:style>
    </dsp:sp>
    <dsp:sp modelId="{8E3AD728-B97C-4EC8-A2A4-F216C7A3B3E6}">
      <dsp:nvSpPr>
        <dsp:cNvPr id="0" name=""/>
        <dsp:cNvSpPr/>
      </dsp:nvSpPr>
      <dsp:spPr>
        <a:xfrm rot="10800000">
          <a:off x="3196685" y="2393442"/>
          <a:ext cx="2659189" cy="2925318"/>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n-US" sz="3500" kern="1200" dirty="0"/>
            <a:t>Product Ownership</a:t>
          </a:r>
        </a:p>
      </dsp:txBody>
      <dsp:txXfrm rot="10800000">
        <a:off x="3278464" y="2393442"/>
        <a:ext cx="2495631" cy="2843539"/>
      </dsp:txXfrm>
    </dsp:sp>
    <dsp:sp modelId="{B17B2932-3872-4340-B701-26CE6C452321}">
      <dsp:nvSpPr>
        <dsp:cNvPr id="0" name=""/>
        <dsp:cNvSpPr/>
      </dsp:nvSpPr>
      <dsp:spPr>
        <a:xfrm>
          <a:off x="6121793" y="319125"/>
          <a:ext cx="2659189" cy="17551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2">
          <a:scrgbClr r="0" g="0" b="0"/>
        </a:effectRef>
        <a:fontRef idx="minor"/>
      </dsp:style>
    </dsp:sp>
    <dsp:sp modelId="{A5BCA6D8-2DC6-4715-AB63-CA933203B141}">
      <dsp:nvSpPr>
        <dsp:cNvPr id="0" name=""/>
        <dsp:cNvSpPr/>
      </dsp:nvSpPr>
      <dsp:spPr>
        <a:xfrm rot="10800000">
          <a:off x="6121793" y="2393442"/>
          <a:ext cx="2659189" cy="2925318"/>
        </a:xfrm>
        <a:prstGeom prst="round2SameRect">
          <a:avLst>
            <a:gd name="adj1" fmla="val 10500"/>
            <a:gd name="adj2" fmla="val 0"/>
          </a:avLst>
        </a:prstGeom>
        <a:gradFill rotWithShape="0">
          <a:gsLst>
            <a:gs pos="0">
              <a:srgbClr val="00313C">
                <a:hueOff val="0"/>
                <a:satOff val="0"/>
                <a:lumOff val="0"/>
                <a:alphaOff val="0"/>
                <a:satMod val="103000"/>
                <a:lumMod val="102000"/>
                <a:tint val="94000"/>
              </a:srgbClr>
            </a:gs>
            <a:gs pos="50000">
              <a:srgbClr val="00313C">
                <a:hueOff val="0"/>
                <a:satOff val="0"/>
                <a:lumOff val="0"/>
                <a:alphaOff val="0"/>
                <a:satMod val="110000"/>
                <a:lumMod val="100000"/>
                <a:shade val="100000"/>
              </a:srgbClr>
            </a:gs>
            <a:gs pos="100000">
              <a:srgbClr val="00313C">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3000" kern="1200" baseline="0" dirty="0">
              <a:solidFill>
                <a:prstClr val="white"/>
              </a:solidFill>
              <a:latin typeface="IBM Plex Sans Medium"/>
              <a:ea typeface="+mn-ea"/>
              <a:cs typeface="+mn-cs"/>
            </a:rPr>
            <a:t>Techniques</a:t>
          </a:r>
        </a:p>
      </dsp:txBody>
      <dsp:txXfrm rot="10800000">
        <a:off x="6203572" y="2393442"/>
        <a:ext cx="2495631" cy="2843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3737C-A963-44C2-95F2-7FFFC5B96DD5}">
      <dsp:nvSpPr>
        <dsp:cNvPr id="0" name=""/>
        <dsp:cNvSpPr/>
      </dsp:nvSpPr>
      <dsp:spPr>
        <a:xfrm>
          <a:off x="0" y="0"/>
          <a:ext cx="8856823" cy="169333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Fully dedicated</a:t>
          </a:r>
        </a:p>
        <a:p>
          <a:pPr marL="228600" lvl="1" indent="-228600" algn="l" defTabSz="933450">
            <a:lnSpc>
              <a:spcPct val="90000"/>
            </a:lnSpc>
            <a:spcBef>
              <a:spcPct val="0"/>
            </a:spcBef>
            <a:spcAft>
              <a:spcPct val="15000"/>
            </a:spcAft>
            <a:buChar char="•"/>
          </a:pPr>
          <a:r>
            <a:rPr lang="en-US" sz="2100" kern="1200" dirty="0"/>
            <a:t>To allow for focus, f</a:t>
          </a:r>
          <a:r>
            <a:rPr lang="en-US" sz="2100" kern="1200" dirty="0">
              <a:sym typeface="Wingdings" panose="05000000000000000000" pitchFamily="2" charset="2"/>
            </a:rPr>
            <a:t>low</a:t>
          </a:r>
          <a:endParaRPr lang="en-US" sz="2100" kern="1200" dirty="0"/>
        </a:p>
        <a:p>
          <a:pPr marL="228600" lvl="1" indent="-228600" algn="l" defTabSz="933450">
            <a:lnSpc>
              <a:spcPct val="90000"/>
            </a:lnSpc>
            <a:spcBef>
              <a:spcPct val="0"/>
            </a:spcBef>
            <a:spcAft>
              <a:spcPct val="15000"/>
            </a:spcAft>
            <a:buChar char="•"/>
          </a:pPr>
          <a:r>
            <a:rPr lang="en-US" sz="2100" kern="1200" dirty="0"/>
            <a:t>Understand the product, the customers, how it’s supported</a:t>
          </a:r>
        </a:p>
      </dsp:txBody>
      <dsp:txXfrm>
        <a:off x="1940697" y="0"/>
        <a:ext cx="6916125" cy="1693333"/>
      </dsp:txXfrm>
    </dsp:sp>
    <dsp:sp modelId="{F24F90DF-ADFA-41B0-87D7-ED2F6F393FE4}">
      <dsp:nvSpPr>
        <dsp:cNvPr id="0" name=""/>
        <dsp:cNvSpPr/>
      </dsp:nvSpPr>
      <dsp:spPr>
        <a:xfrm>
          <a:off x="169333" y="169333"/>
          <a:ext cx="1771364" cy="13546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F76236-D1D1-4A3B-A136-FCAAD9E5D84B}">
      <dsp:nvSpPr>
        <dsp:cNvPr id="0" name=""/>
        <dsp:cNvSpPr/>
      </dsp:nvSpPr>
      <dsp:spPr>
        <a:xfrm>
          <a:off x="0" y="1862666"/>
          <a:ext cx="8856823" cy="1693333"/>
        </a:xfrm>
        <a:prstGeom prst="roundRect">
          <a:avLst>
            <a:gd name="adj" fmla="val 10000"/>
          </a:avLst>
        </a:prstGeom>
        <a:solidFill>
          <a:schemeClr val="accent2">
            <a:hueOff val="-71147"/>
            <a:satOff val="0"/>
            <a:lumOff val="7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Skilled, Autonomous</a:t>
          </a:r>
        </a:p>
        <a:p>
          <a:pPr marL="228600" lvl="1" indent="-228600" algn="l" defTabSz="933450">
            <a:lnSpc>
              <a:spcPct val="90000"/>
            </a:lnSpc>
            <a:spcBef>
              <a:spcPct val="0"/>
            </a:spcBef>
            <a:spcAft>
              <a:spcPct val="15000"/>
            </a:spcAft>
            <a:buChar char="•"/>
          </a:pPr>
          <a:r>
            <a:rPr lang="en-US" sz="2100" kern="1200" dirty="0"/>
            <a:t>Can address bottlenecks, remove handoffs</a:t>
          </a:r>
        </a:p>
        <a:p>
          <a:pPr marL="228600" lvl="1" indent="-228600" algn="l" defTabSz="933450">
            <a:lnSpc>
              <a:spcPct val="90000"/>
            </a:lnSpc>
            <a:spcBef>
              <a:spcPct val="0"/>
            </a:spcBef>
            <a:spcAft>
              <a:spcPct val="15000"/>
            </a:spcAft>
            <a:buChar char="•"/>
          </a:pPr>
          <a:r>
            <a:rPr lang="en-US" sz="2100" kern="1200" dirty="0"/>
            <a:t>In Product, Design, Engineering</a:t>
          </a:r>
        </a:p>
      </dsp:txBody>
      <dsp:txXfrm>
        <a:off x="1940697" y="1862666"/>
        <a:ext cx="6916125" cy="1693333"/>
      </dsp:txXfrm>
    </dsp:sp>
    <dsp:sp modelId="{53357D7B-5C4D-4B50-8F63-CDF63FF47935}">
      <dsp:nvSpPr>
        <dsp:cNvPr id="0" name=""/>
        <dsp:cNvSpPr/>
      </dsp:nvSpPr>
      <dsp:spPr>
        <a:xfrm>
          <a:off x="169333" y="2032000"/>
          <a:ext cx="1771364" cy="135466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64EDB-BA73-4063-96F4-49FBE9B3C5E2}">
      <dsp:nvSpPr>
        <dsp:cNvPr id="0" name=""/>
        <dsp:cNvSpPr/>
      </dsp:nvSpPr>
      <dsp:spPr>
        <a:xfrm>
          <a:off x="0" y="3725333"/>
          <a:ext cx="8856823" cy="1693333"/>
        </a:xfrm>
        <a:prstGeom prst="roundRect">
          <a:avLst>
            <a:gd name="adj" fmla="val 10000"/>
          </a:avLst>
        </a:prstGeom>
        <a:solidFill>
          <a:schemeClr val="accent2">
            <a:hueOff val="-142294"/>
            <a:satOff val="0"/>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Supports top to bottom, beginning to end</a:t>
          </a:r>
        </a:p>
        <a:p>
          <a:pPr marL="228600" lvl="1" indent="-228600" algn="l" defTabSz="933450">
            <a:lnSpc>
              <a:spcPct val="90000"/>
            </a:lnSpc>
            <a:spcBef>
              <a:spcPct val="0"/>
            </a:spcBef>
            <a:spcAft>
              <a:spcPct val="15000"/>
            </a:spcAft>
            <a:buChar char="•"/>
          </a:pPr>
          <a:r>
            <a:rPr lang="en-US" sz="2100" kern="1200" dirty="0"/>
            <a:t>Responsible for the whole application stack</a:t>
          </a:r>
        </a:p>
        <a:p>
          <a:pPr marL="228600" lvl="1" indent="-228600" algn="l" defTabSz="933450">
            <a:lnSpc>
              <a:spcPct val="90000"/>
            </a:lnSpc>
            <a:spcBef>
              <a:spcPct val="0"/>
            </a:spcBef>
            <a:spcAft>
              <a:spcPct val="15000"/>
            </a:spcAft>
            <a:buChar char="•"/>
          </a:pPr>
          <a:r>
            <a:rPr lang="en-US" sz="2100" kern="1200" dirty="0"/>
            <a:t>Represents the whole value stream</a:t>
          </a:r>
        </a:p>
      </dsp:txBody>
      <dsp:txXfrm>
        <a:off x="1940697" y="3725333"/>
        <a:ext cx="6916125" cy="1693333"/>
      </dsp:txXfrm>
    </dsp:sp>
    <dsp:sp modelId="{BB9F1B20-41C4-4D51-BE04-987E2A78B819}">
      <dsp:nvSpPr>
        <dsp:cNvPr id="0" name=""/>
        <dsp:cNvSpPr/>
      </dsp:nvSpPr>
      <dsp:spPr>
        <a:xfrm>
          <a:off x="169333" y="3894666"/>
          <a:ext cx="1771364" cy="135466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24482-DDB3-435C-BC87-4FD20FFB7664}">
      <dsp:nvSpPr>
        <dsp:cNvPr id="0" name=""/>
        <dsp:cNvSpPr/>
      </dsp:nvSpPr>
      <dsp:spPr>
        <a:xfrm>
          <a:off x="2237870" y="573664"/>
          <a:ext cx="5156200" cy="515620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Developers</a:t>
          </a:r>
        </a:p>
      </dsp:txBody>
      <dsp:txXfrm>
        <a:off x="5041247" y="1525105"/>
        <a:ext cx="1749425" cy="1718733"/>
      </dsp:txXfrm>
    </dsp:sp>
    <dsp:sp modelId="{2C56650F-36A2-4754-9D87-2165F9826D54}">
      <dsp:nvSpPr>
        <dsp:cNvPr id="0" name=""/>
        <dsp:cNvSpPr/>
      </dsp:nvSpPr>
      <dsp:spPr>
        <a:xfrm>
          <a:off x="2244740" y="567795"/>
          <a:ext cx="5156200" cy="515620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Scrum Master</a:t>
          </a:r>
        </a:p>
      </dsp:txBody>
      <dsp:txXfrm>
        <a:off x="3656557" y="3821112"/>
        <a:ext cx="2332566" cy="1595966"/>
      </dsp:txXfrm>
    </dsp:sp>
    <dsp:sp modelId="{95BC8CA8-841D-4C74-A2A0-CC850A7B9DBD}">
      <dsp:nvSpPr>
        <dsp:cNvPr id="0" name=""/>
        <dsp:cNvSpPr/>
      </dsp:nvSpPr>
      <dsp:spPr>
        <a:xfrm>
          <a:off x="2230663" y="576612"/>
          <a:ext cx="5156200" cy="515620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Product Owner</a:t>
          </a:r>
        </a:p>
      </dsp:txBody>
      <dsp:txXfrm>
        <a:off x="2783113" y="1589438"/>
        <a:ext cx="1749425" cy="1718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5F674-8FDD-4CDF-9FE1-D8277EF73832}">
      <dsp:nvSpPr>
        <dsp:cNvPr id="0" name=""/>
        <dsp:cNvSpPr/>
      </dsp:nvSpPr>
      <dsp:spPr>
        <a:xfrm rot="5400000">
          <a:off x="272" y="927513"/>
          <a:ext cx="3545787" cy="354633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4FE61-2A2A-494A-9D9D-CBD7D533B979}">
      <dsp:nvSpPr>
        <dsp:cNvPr id="0" name=""/>
        <dsp:cNvSpPr/>
      </dsp:nvSpPr>
      <dsp:spPr>
        <a:xfrm rot="16200000">
          <a:off x="3649614" y="927513"/>
          <a:ext cx="3545787" cy="3546332"/>
        </a:xfrm>
        <a:prstGeom prst="blockArc">
          <a:avLst>
            <a:gd name="adj1" fmla="val 13500000"/>
            <a:gd name="adj2" fmla="val 18900000"/>
            <a:gd name="adj3" fmla="val 4960"/>
          </a:avLst>
        </a:prstGeom>
        <a:solidFill>
          <a:srgbClr val="0077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94B64-73F7-43BC-888C-1B9F5590BD0C}">
      <dsp:nvSpPr>
        <dsp:cNvPr id="0" name=""/>
        <dsp:cNvSpPr/>
      </dsp:nvSpPr>
      <dsp:spPr>
        <a:xfrm>
          <a:off x="4068893" y="4007849"/>
          <a:ext cx="2692208" cy="70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both</a:t>
          </a:r>
        </a:p>
      </dsp:txBody>
      <dsp:txXfrm>
        <a:off x="4068893" y="4007849"/>
        <a:ext cx="2692208" cy="709384"/>
      </dsp:txXfrm>
    </dsp:sp>
    <dsp:sp modelId="{B0C725E3-1867-4E91-8296-E7D25DF9220A}">
      <dsp:nvSpPr>
        <dsp:cNvPr id="0" name=""/>
        <dsp:cNvSpPr/>
      </dsp:nvSpPr>
      <dsp:spPr>
        <a:xfrm rot="5400000">
          <a:off x="3535874" y="927513"/>
          <a:ext cx="3545787" cy="3546332"/>
        </a:xfrm>
        <a:prstGeom prst="blockArc">
          <a:avLst>
            <a:gd name="adj1" fmla="val 13500000"/>
            <a:gd name="adj2" fmla="val 18900000"/>
            <a:gd name="adj3" fmla="val 4960"/>
          </a:avLst>
        </a:prstGeom>
        <a:solidFill>
          <a:srgbClr val="0077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9D520-4A62-436C-9EDA-98925585DE97}">
      <dsp:nvSpPr>
        <dsp:cNvPr id="0" name=""/>
        <dsp:cNvSpPr/>
      </dsp:nvSpPr>
      <dsp:spPr>
        <a:xfrm rot="16200000">
          <a:off x="7184144" y="927513"/>
          <a:ext cx="3545787" cy="3546332"/>
        </a:xfrm>
        <a:prstGeom prst="blockArc">
          <a:avLst>
            <a:gd name="adj1" fmla="val 13500000"/>
            <a:gd name="adj2" fmla="val 18900000"/>
            <a:gd name="adj3" fmla="val 4960"/>
          </a:avLst>
        </a:prstGeom>
        <a:solidFill>
          <a:srgbClr val="0031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AA603-7809-4735-BF75-C6E5B74ADF96}">
      <dsp:nvSpPr>
        <dsp:cNvPr id="0" name=""/>
        <dsp:cNvSpPr/>
      </dsp:nvSpPr>
      <dsp:spPr>
        <a:xfrm>
          <a:off x="7344824" y="4007849"/>
          <a:ext cx="2692208" cy="70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Product Ownership</a:t>
          </a:r>
        </a:p>
      </dsp:txBody>
      <dsp:txXfrm>
        <a:off x="7344824" y="4007849"/>
        <a:ext cx="2692208" cy="709384"/>
      </dsp:txXfrm>
    </dsp:sp>
    <dsp:sp modelId="{02449D73-62DA-4C1C-B42A-2A93103CA443}">
      <dsp:nvSpPr>
        <dsp:cNvPr id="0" name=""/>
        <dsp:cNvSpPr/>
      </dsp:nvSpPr>
      <dsp:spPr>
        <a:xfrm>
          <a:off x="1022772" y="1466058"/>
          <a:ext cx="1123514" cy="1123540"/>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en-US" sz="950" kern="1200" baseline="0" dirty="0">
              <a:solidFill>
                <a:schemeClr val="bg1"/>
              </a:solidFill>
            </a:rPr>
            <a:t>Incremental Value </a:t>
          </a:r>
        </a:p>
      </dsp:txBody>
      <dsp:txXfrm>
        <a:off x="1187307" y="1630597"/>
        <a:ext cx="794444" cy="794462"/>
      </dsp:txXfrm>
    </dsp:sp>
    <dsp:sp modelId="{FE16CC17-C6BA-4DEE-81D0-3B60C62F52FF}">
      <dsp:nvSpPr>
        <dsp:cNvPr id="0" name=""/>
        <dsp:cNvSpPr/>
      </dsp:nvSpPr>
      <dsp:spPr>
        <a:xfrm>
          <a:off x="608402" y="2405387"/>
          <a:ext cx="551878" cy="551658"/>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57E91FD-74F2-40F3-A308-A2DCB5B8C83F}">
      <dsp:nvSpPr>
        <dsp:cNvPr id="0" name=""/>
        <dsp:cNvSpPr/>
      </dsp:nvSpPr>
      <dsp:spPr>
        <a:xfrm>
          <a:off x="2238485" y="1687062"/>
          <a:ext cx="321116" cy="320907"/>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3CD2D27-A99A-4660-A371-FE17DF252EE1}">
      <dsp:nvSpPr>
        <dsp:cNvPr id="0" name=""/>
        <dsp:cNvSpPr/>
      </dsp:nvSpPr>
      <dsp:spPr>
        <a:xfrm>
          <a:off x="2119153" y="2137112"/>
          <a:ext cx="1123514" cy="1123540"/>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Solutions &amp; </a:t>
          </a:r>
          <a:r>
            <a:rPr lang="en-US" sz="900" kern="1200" dirty="0">
              <a:solidFill>
                <a:schemeClr val="bg1"/>
              </a:solidFill>
            </a:rPr>
            <a:t>Requirements</a:t>
          </a:r>
        </a:p>
      </dsp:txBody>
      <dsp:txXfrm>
        <a:off x="2283688" y="2301651"/>
        <a:ext cx="794444" cy="794462"/>
      </dsp:txXfrm>
    </dsp:sp>
    <dsp:sp modelId="{EE8C8AC5-7F01-4B2F-BCBD-411B2D18420C}">
      <dsp:nvSpPr>
        <dsp:cNvPr id="0" name=""/>
        <dsp:cNvSpPr/>
      </dsp:nvSpPr>
      <dsp:spPr>
        <a:xfrm>
          <a:off x="2236641" y="3329366"/>
          <a:ext cx="321116" cy="320907"/>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5772DBD-2C44-4FB6-B7A9-B5F2D16093F8}">
      <dsp:nvSpPr>
        <dsp:cNvPr id="0" name=""/>
        <dsp:cNvSpPr/>
      </dsp:nvSpPr>
      <dsp:spPr>
        <a:xfrm>
          <a:off x="1042792" y="2779170"/>
          <a:ext cx="1123514" cy="1123540"/>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Scrum Team</a:t>
          </a:r>
        </a:p>
      </dsp:txBody>
      <dsp:txXfrm>
        <a:off x="1207327" y="2943709"/>
        <a:ext cx="794444" cy="794462"/>
      </dsp:txXfrm>
    </dsp:sp>
    <dsp:sp modelId="{2434A21D-D420-43F7-9D31-5589F8F6AB1A}">
      <dsp:nvSpPr>
        <dsp:cNvPr id="0" name=""/>
        <dsp:cNvSpPr/>
      </dsp:nvSpPr>
      <dsp:spPr>
        <a:xfrm>
          <a:off x="666345" y="4007849"/>
          <a:ext cx="2692208" cy="70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Business Analysis</a:t>
          </a:r>
        </a:p>
      </dsp:txBody>
      <dsp:txXfrm>
        <a:off x="666345" y="4007849"/>
        <a:ext cx="2692208" cy="709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A4756-B7FA-4786-AF60-3EC6C3EF6D9F}">
      <dsp:nvSpPr>
        <dsp:cNvPr id="0" name=""/>
        <dsp:cNvSpPr/>
      </dsp:nvSpPr>
      <dsp:spPr>
        <a:xfrm>
          <a:off x="887" y="0"/>
          <a:ext cx="2308324" cy="5092505"/>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Provide Shared Understanding</a:t>
          </a:r>
        </a:p>
      </dsp:txBody>
      <dsp:txXfrm>
        <a:off x="887" y="0"/>
        <a:ext cx="2308324" cy="1527751"/>
      </dsp:txXfrm>
    </dsp:sp>
    <dsp:sp modelId="{7F30108A-22C3-4327-BCF9-DEEAA94E3C87}">
      <dsp:nvSpPr>
        <dsp:cNvPr id="0" name=""/>
        <dsp:cNvSpPr/>
      </dsp:nvSpPr>
      <dsp:spPr>
        <a:xfrm>
          <a:off x="231720" y="1528186"/>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Slice into small batches</a:t>
          </a:r>
        </a:p>
      </dsp:txBody>
      <dsp:txXfrm>
        <a:off x="261023" y="1557489"/>
        <a:ext cx="1788053" cy="941867"/>
      </dsp:txXfrm>
    </dsp:sp>
    <dsp:sp modelId="{E35D9D62-0148-4C17-A693-A7907B08EC78}">
      <dsp:nvSpPr>
        <dsp:cNvPr id="0" name=""/>
        <dsp:cNvSpPr/>
      </dsp:nvSpPr>
      <dsp:spPr>
        <a:xfrm>
          <a:off x="231720" y="2682578"/>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Prioritize</a:t>
          </a:r>
        </a:p>
      </dsp:txBody>
      <dsp:txXfrm>
        <a:off x="261023" y="2711881"/>
        <a:ext cx="1788053" cy="941867"/>
      </dsp:txXfrm>
    </dsp:sp>
    <dsp:sp modelId="{1CFD5F6F-0430-4C9A-BDD1-AC8517D7CC44}">
      <dsp:nvSpPr>
        <dsp:cNvPr id="0" name=""/>
        <dsp:cNvSpPr/>
      </dsp:nvSpPr>
      <dsp:spPr>
        <a:xfrm>
          <a:off x="231720" y="3836971"/>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Elaborate</a:t>
          </a:r>
        </a:p>
      </dsp:txBody>
      <dsp:txXfrm>
        <a:off x="261023" y="3866274"/>
        <a:ext cx="1788053" cy="941867"/>
      </dsp:txXfrm>
    </dsp:sp>
    <dsp:sp modelId="{DE282391-E8F7-4AC6-9B0E-54CFE1979897}">
      <dsp:nvSpPr>
        <dsp:cNvPr id="0" name=""/>
        <dsp:cNvSpPr/>
      </dsp:nvSpPr>
      <dsp:spPr>
        <a:xfrm>
          <a:off x="2482336" y="0"/>
          <a:ext cx="2308324" cy="5092505"/>
        </a:xfrm>
        <a:prstGeom prst="roundRect">
          <a:avLst>
            <a:gd name="adj" fmla="val 10000"/>
          </a:avLst>
        </a:prstGeom>
        <a:gradFill flip="none" rotWithShape="0">
          <a:gsLst>
            <a:gs pos="0">
              <a:srgbClr val="00778B">
                <a:tint val="66000"/>
                <a:satMod val="160000"/>
              </a:srgbClr>
            </a:gs>
            <a:gs pos="50000">
              <a:srgbClr val="00778B">
                <a:tint val="44500"/>
                <a:satMod val="160000"/>
              </a:srgbClr>
            </a:gs>
            <a:gs pos="100000">
              <a:srgbClr val="00778B">
                <a:tint val="23500"/>
                <a:satMod val="160000"/>
              </a:srgb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Make </a:t>
          </a:r>
          <a:r>
            <a:rPr lang="en-US" sz="2700" kern="1200" dirty="0"/>
            <a:t>Decisions</a:t>
          </a:r>
        </a:p>
      </dsp:txBody>
      <dsp:txXfrm>
        <a:off x="2482336" y="0"/>
        <a:ext cx="2308324" cy="1527751"/>
      </dsp:txXfrm>
    </dsp:sp>
    <dsp:sp modelId="{C92F3620-A61E-46E4-A477-34AD5FDFE7C0}">
      <dsp:nvSpPr>
        <dsp:cNvPr id="0" name=""/>
        <dsp:cNvSpPr/>
      </dsp:nvSpPr>
      <dsp:spPr>
        <a:xfrm>
          <a:off x="2713168" y="1529243"/>
          <a:ext cx="1846659" cy="1535459"/>
        </a:xfrm>
        <a:prstGeom prst="roundRect">
          <a:avLst>
            <a:gd name="adj" fmla="val 10000"/>
          </a:avLst>
        </a:prstGeom>
        <a:solidFill>
          <a:srgbClr val="0077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Provide &amp; Manage Feedback</a:t>
          </a:r>
        </a:p>
      </dsp:txBody>
      <dsp:txXfrm>
        <a:off x="2758140" y="1574215"/>
        <a:ext cx="1756715" cy="1445515"/>
      </dsp:txXfrm>
    </dsp:sp>
    <dsp:sp modelId="{F8E58697-D3BF-4A11-BF80-1466DE5D2D01}">
      <dsp:nvSpPr>
        <dsp:cNvPr id="0" name=""/>
        <dsp:cNvSpPr/>
      </dsp:nvSpPr>
      <dsp:spPr>
        <a:xfrm>
          <a:off x="2713168" y="3300927"/>
          <a:ext cx="1846659" cy="1535459"/>
        </a:xfrm>
        <a:prstGeom prst="roundRect">
          <a:avLst>
            <a:gd name="adj" fmla="val 10000"/>
          </a:avLst>
        </a:prstGeom>
        <a:solidFill>
          <a:srgbClr val="0077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Answer Questions</a:t>
          </a:r>
        </a:p>
      </dsp:txBody>
      <dsp:txXfrm>
        <a:off x="2758140" y="3345899"/>
        <a:ext cx="1756715" cy="1445515"/>
      </dsp:txXfrm>
    </dsp:sp>
    <dsp:sp modelId="{566D0091-E29C-45E0-9F5A-8AFF16A4BDC1}">
      <dsp:nvSpPr>
        <dsp:cNvPr id="0" name=""/>
        <dsp:cNvSpPr/>
      </dsp:nvSpPr>
      <dsp:spPr>
        <a:xfrm>
          <a:off x="4963784" y="0"/>
          <a:ext cx="2308324" cy="5092505"/>
        </a:xfrm>
        <a:prstGeom prst="roundRect">
          <a:avLst>
            <a:gd name="adj" fmla="val 10000"/>
          </a:avLst>
        </a:prstGeom>
        <a:gradFill flip="none" rotWithShape="0">
          <a:gsLst>
            <a:gs pos="0">
              <a:srgbClr val="00313C">
                <a:tint val="66000"/>
                <a:satMod val="160000"/>
              </a:srgbClr>
            </a:gs>
            <a:gs pos="50000">
              <a:srgbClr val="00313C">
                <a:tint val="44500"/>
                <a:satMod val="160000"/>
              </a:srgbClr>
            </a:gs>
            <a:gs pos="100000">
              <a:srgbClr val="00313C">
                <a:tint val="23500"/>
                <a:satMod val="160000"/>
              </a:srgb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Provide Value to Customer</a:t>
          </a:r>
        </a:p>
      </dsp:txBody>
      <dsp:txXfrm>
        <a:off x="4963784" y="0"/>
        <a:ext cx="2308324" cy="1527751"/>
      </dsp:txXfrm>
    </dsp:sp>
    <dsp:sp modelId="{092449AD-15B7-4904-9968-BB992A152F78}">
      <dsp:nvSpPr>
        <dsp:cNvPr id="0" name=""/>
        <dsp:cNvSpPr/>
      </dsp:nvSpPr>
      <dsp:spPr>
        <a:xfrm>
          <a:off x="5194617" y="1528186"/>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Align to Product Vision</a:t>
          </a:r>
        </a:p>
      </dsp:txBody>
      <dsp:txXfrm>
        <a:off x="5223920" y="1557489"/>
        <a:ext cx="1788053" cy="941867"/>
      </dsp:txXfrm>
    </dsp:sp>
    <dsp:sp modelId="{27991260-FADA-4308-A44B-6E9CE73DB7D9}">
      <dsp:nvSpPr>
        <dsp:cNvPr id="0" name=""/>
        <dsp:cNvSpPr/>
      </dsp:nvSpPr>
      <dsp:spPr>
        <a:xfrm>
          <a:off x="5194617" y="2682578"/>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Discover Needs</a:t>
          </a:r>
        </a:p>
      </dsp:txBody>
      <dsp:txXfrm>
        <a:off x="5223920" y="2711881"/>
        <a:ext cx="1788053" cy="941867"/>
      </dsp:txXfrm>
    </dsp:sp>
    <dsp:sp modelId="{DA32542D-2B20-4B75-81DA-5E0E0387538D}">
      <dsp:nvSpPr>
        <dsp:cNvPr id="0" name=""/>
        <dsp:cNvSpPr/>
      </dsp:nvSpPr>
      <dsp:spPr>
        <a:xfrm>
          <a:off x="5194617" y="3836971"/>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Evaluate Solution</a:t>
          </a:r>
        </a:p>
      </dsp:txBody>
      <dsp:txXfrm>
        <a:off x="5223920" y="3866274"/>
        <a:ext cx="1788053" cy="9418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CB9C9-F34A-43D1-BA37-F2FCB4C6B118}">
      <dsp:nvSpPr>
        <dsp:cNvPr id="0" name=""/>
        <dsp:cNvSpPr/>
      </dsp:nvSpPr>
      <dsp:spPr>
        <a:xfrm>
          <a:off x="2019" y="0"/>
          <a:ext cx="3142552" cy="4540250"/>
        </a:xfrm>
        <a:prstGeom prst="roundRect">
          <a:avLst>
            <a:gd name="adj" fmla="val 10000"/>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en-US" sz="2200" kern="1200" dirty="0"/>
            <a:t>Backlog Refinement</a:t>
          </a:r>
        </a:p>
        <a:p>
          <a:pPr marL="171450" lvl="1" indent="-171450" algn="l" defTabSz="755650">
            <a:lnSpc>
              <a:spcPct val="90000"/>
            </a:lnSpc>
            <a:spcBef>
              <a:spcPct val="0"/>
            </a:spcBef>
            <a:spcAft>
              <a:spcPct val="15000"/>
            </a:spcAft>
            <a:buChar char="•"/>
          </a:pPr>
          <a:r>
            <a:rPr lang="en-US" sz="1700" kern="1200"/>
            <a:t>Behavior Driven Development </a:t>
          </a:r>
        </a:p>
        <a:p>
          <a:pPr marL="171450" lvl="1" indent="-171450" algn="l" defTabSz="755650">
            <a:lnSpc>
              <a:spcPct val="90000"/>
            </a:lnSpc>
            <a:spcBef>
              <a:spcPct val="0"/>
            </a:spcBef>
            <a:spcAft>
              <a:spcPct val="15000"/>
            </a:spcAft>
            <a:buChar char="•"/>
          </a:pPr>
          <a:r>
            <a:rPr lang="en-US" sz="1700" kern="1200"/>
            <a:t>User Stories</a:t>
          </a:r>
        </a:p>
        <a:p>
          <a:pPr marL="171450" lvl="1" indent="-171450" algn="l" defTabSz="755650">
            <a:lnSpc>
              <a:spcPct val="90000"/>
            </a:lnSpc>
            <a:spcBef>
              <a:spcPct val="0"/>
            </a:spcBef>
            <a:spcAft>
              <a:spcPct val="15000"/>
            </a:spcAft>
            <a:buChar char="•"/>
          </a:pPr>
          <a:r>
            <a:rPr lang="en-US" sz="1700" b="1" kern="1200"/>
            <a:t>Job Stories*</a:t>
          </a:r>
        </a:p>
      </dsp:txBody>
      <dsp:txXfrm>
        <a:off x="2019" y="1816100"/>
        <a:ext cx="3142552" cy="1816100"/>
      </dsp:txXfrm>
    </dsp:sp>
    <dsp:sp modelId="{DEE4B0FA-3FDE-416B-8098-61353CC936A6}">
      <dsp:nvSpPr>
        <dsp:cNvPr id="0" name=""/>
        <dsp:cNvSpPr/>
      </dsp:nvSpPr>
      <dsp:spPr>
        <a:xfrm>
          <a:off x="817344" y="272415"/>
          <a:ext cx="1511903" cy="151190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F5A54-F9E5-417B-964E-71033415283D}">
      <dsp:nvSpPr>
        <dsp:cNvPr id="0" name=""/>
        <dsp:cNvSpPr/>
      </dsp:nvSpPr>
      <dsp:spPr>
        <a:xfrm>
          <a:off x="3238848" y="0"/>
          <a:ext cx="3142552" cy="45402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en-US" sz="2200" kern="1200"/>
            <a:t>Slicing / Splitting</a:t>
          </a:r>
        </a:p>
        <a:p>
          <a:pPr marL="171450" lvl="1" indent="-171450" algn="l" defTabSz="755650">
            <a:lnSpc>
              <a:spcPct val="90000"/>
            </a:lnSpc>
            <a:spcBef>
              <a:spcPct val="0"/>
            </a:spcBef>
            <a:spcAft>
              <a:spcPct val="15000"/>
            </a:spcAft>
            <a:buChar char="•"/>
          </a:pPr>
          <a:r>
            <a:rPr lang="en-US" sz="1700" b="1" kern="1200"/>
            <a:t>User Story Mapping*</a:t>
          </a:r>
        </a:p>
        <a:p>
          <a:pPr marL="171450" lvl="1" indent="-171450" algn="l" defTabSz="755650">
            <a:lnSpc>
              <a:spcPct val="90000"/>
            </a:lnSpc>
            <a:spcBef>
              <a:spcPct val="0"/>
            </a:spcBef>
            <a:spcAft>
              <a:spcPct val="15000"/>
            </a:spcAft>
            <a:buChar char="•"/>
          </a:pPr>
          <a:r>
            <a:rPr lang="en-US" sz="1700" kern="1200"/>
            <a:t>Story Decomposition</a:t>
          </a:r>
        </a:p>
        <a:p>
          <a:pPr marL="171450" lvl="1" indent="-171450" algn="l" defTabSz="755650">
            <a:lnSpc>
              <a:spcPct val="90000"/>
            </a:lnSpc>
            <a:spcBef>
              <a:spcPct val="0"/>
            </a:spcBef>
            <a:spcAft>
              <a:spcPct val="15000"/>
            </a:spcAft>
            <a:buChar char="•"/>
          </a:pPr>
          <a:r>
            <a:rPr lang="en-US" sz="1700" b="1" kern="1200"/>
            <a:t>Minimum Viable Product*</a:t>
          </a:r>
        </a:p>
      </dsp:txBody>
      <dsp:txXfrm>
        <a:off x="3238848" y="1816100"/>
        <a:ext cx="3142552" cy="1816100"/>
      </dsp:txXfrm>
    </dsp:sp>
    <dsp:sp modelId="{096425C3-ED50-4188-8120-BB06DB5CC220}">
      <dsp:nvSpPr>
        <dsp:cNvPr id="0" name=""/>
        <dsp:cNvSpPr/>
      </dsp:nvSpPr>
      <dsp:spPr>
        <a:xfrm>
          <a:off x="4054173" y="272415"/>
          <a:ext cx="1511903" cy="151190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CDC8A-5849-4A24-94D9-D89C34A67CC5}">
      <dsp:nvSpPr>
        <dsp:cNvPr id="0" name=""/>
        <dsp:cNvSpPr/>
      </dsp:nvSpPr>
      <dsp:spPr>
        <a:xfrm>
          <a:off x="6475677" y="0"/>
          <a:ext cx="3142552" cy="4540250"/>
        </a:xfrm>
        <a:prstGeom prst="roundRect">
          <a:avLst>
            <a:gd name="adj" fmla="val 10000"/>
          </a:avLst>
        </a:prstGeom>
        <a:solidFill>
          <a:srgbClr val="0031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en-US" sz="2200" kern="1200"/>
            <a:t>Strategy </a:t>
          </a:r>
        </a:p>
        <a:p>
          <a:pPr marL="171450" lvl="1" indent="-171450" algn="l" defTabSz="755650">
            <a:lnSpc>
              <a:spcPct val="90000"/>
            </a:lnSpc>
            <a:spcBef>
              <a:spcPct val="0"/>
            </a:spcBef>
            <a:spcAft>
              <a:spcPct val="15000"/>
            </a:spcAft>
            <a:buChar char="•"/>
          </a:pPr>
          <a:r>
            <a:rPr lang="en-US" sz="1700" b="1" kern="1200"/>
            <a:t>Visioning*</a:t>
          </a:r>
        </a:p>
        <a:p>
          <a:pPr marL="171450" lvl="1" indent="-171450" algn="l" defTabSz="755650">
            <a:lnSpc>
              <a:spcPct val="90000"/>
            </a:lnSpc>
            <a:spcBef>
              <a:spcPct val="0"/>
            </a:spcBef>
            <a:spcAft>
              <a:spcPct val="15000"/>
            </a:spcAft>
            <a:buChar char="•"/>
          </a:pPr>
          <a:r>
            <a:rPr lang="en-US" sz="1700" b="1" kern="1200"/>
            <a:t>Product Roadmap*</a:t>
          </a:r>
        </a:p>
        <a:p>
          <a:pPr marL="171450" lvl="1" indent="-171450" algn="l" defTabSz="755650">
            <a:lnSpc>
              <a:spcPct val="90000"/>
            </a:lnSpc>
            <a:spcBef>
              <a:spcPct val="0"/>
            </a:spcBef>
            <a:spcAft>
              <a:spcPct val="15000"/>
            </a:spcAft>
            <a:buChar char="•"/>
          </a:pPr>
          <a:r>
            <a:rPr lang="en-US" sz="1700" kern="1200"/>
            <a:t>Impact mapping</a:t>
          </a:r>
        </a:p>
      </dsp:txBody>
      <dsp:txXfrm>
        <a:off x="6475677" y="1816100"/>
        <a:ext cx="3142552" cy="1816100"/>
      </dsp:txXfrm>
    </dsp:sp>
    <dsp:sp modelId="{2ADA3F9C-24BF-489A-B375-D4FA732D1277}">
      <dsp:nvSpPr>
        <dsp:cNvPr id="0" name=""/>
        <dsp:cNvSpPr/>
      </dsp:nvSpPr>
      <dsp:spPr>
        <a:xfrm>
          <a:off x="7291002" y="272415"/>
          <a:ext cx="1511903" cy="151190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9ABED2-F782-4E6E-ADCC-8F16A1FECDF4}">
      <dsp:nvSpPr>
        <dsp:cNvPr id="0" name=""/>
        <dsp:cNvSpPr/>
      </dsp:nvSpPr>
      <dsp:spPr>
        <a:xfrm>
          <a:off x="384809" y="3705956"/>
          <a:ext cx="8850630" cy="533524"/>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A4756-B7FA-4786-AF60-3EC6C3EF6D9F}">
      <dsp:nvSpPr>
        <dsp:cNvPr id="0" name=""/>
        <dsp:cNvSpPr/>
      </dsp:nvSpPr>
      <dsp:spPr>
        <a:xfrm>
          <a:off x="887" y="0"/>
          <a:ext cx="2308324" cy="5092505"/>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Provide Shared Understanding</a:t>
          </a:r>
        </a:p>
      </dsp:txBody>
      <dsp:txXfrm>
        <a:off x="887" y="0"/>
        <a:ext cx="2308324" cy="1527751"/>
      </dsp:txXfrm>
    </dsp:sp>
    <dsp:sp modelId="{7F30108A-22C3-4327-BCF9-DEEAA94E3C87}">
      <dsp:nvSpPr>
        <dsp:cNvPr id="0" name=""/>
        <dsp:cNvSpPr/>
      </dsp:nvSpPr>
      <dsp:spPr>
        <a:xfrm>
          <a:off x="231720" y="1528186"/>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Slice into small batches</a:t>
          </a:r>
        </a:p>
      </dsp:txBody>
      <dsp:txXfrm>
        <a:off x="261023" y="1557489"/>
        <a:ext cx="1788053" cy="941867"/>
      </dsp:txXfrm>
    </dsp:sp>
    <dsp:sp modelId="{E35D9D62-0148-4C17-A693-A7907B08EC78}">
      <dsp:nvSpPr>
        <dsp:cNvPr id="0" name=""/>
        <dsp:cNvSpPr/>
      </dsp:nvSpPr>
      <dsp:spPr>
        <a:xfrm>
          <a:off x="231720" y="2682578"/>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Prioritize</a:t>
          </a:r>
        </a:p>
      </dsp:txBody>
      <dsp:txXfrm>
        <a:off x="261023" y="2711881"/>
        <a:ext cx="1788053" cy="941867"/>
      </dsp:txXfrm>
    </dsp:sp>
    <dsp:sp modelId="{1CFD5F6F-0430-4C9A-BDD1-AC8517D7CC44}">
      <dsp:nvSpPr>
        <dsp:cNvPr id="0" name=""/>
        <dsp:cNvSpPr/>
      </dsp:nvSpPr>
      <dsp:spPr>
        <a:xfrm>
          <a:off x="231720" y="3836971"/>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Elaborate</a:t>
          </a:r>
        </a:p>
      </dsp:txBody>
      <dsp:txXfrm>
        <a:off x="261023" y="3866274"/>
        <a:ext cx="1788053" cy="941867"/>
      </dsp:txXfrm>
    </dsp:sp>
    <dsp:sp modelId="{DE282391-E8F7-4AC6-9B0E-54CFE1979897}">
      <dsp:nvSpPr>
        <dsp:cNvPr id="0" name=""/>
        <dsp:cNvSpPr/>
      </dsp:nvSpPr>
      <dsp:spPr>
        <a:xfrm>
          <a:off x="2482336" y="0"/>
          <a:ext cx="2308324" cy="5092505"/>
        </a:xfrm>
        <a:prstGeom prst="roundRect">
          <a:avLst>
            <a:gd name="adj" fmla="val 10000"/>
          </a:avLst>
        </a:prstGeom>
        <a:gradFill flip="none" rotWithShape="0">
          <a:gsLst>
            <a:gs pos="0">
              <a:srgbClr val="00778B">
                <a:tint val="66000"/>
                <a:satMod val="160000"/>
              </a:srgbClr>
            </a:gs>
            <a:gs pos="50000">
              <a:srgbClr val="00778B">
                <a:tint val="44500"/>
                <a:satMod val="160000"/>
              </a:srgbClr>
            </a:gs>
            <a:gs pos="100000">
              <a:srgbClr val="00778B">
                <a:tint val="23500"/>
                <a:satMod val="160000"/>
              </a:srgb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Make </a:t>
          </a:r>
          <a:r>
            <a:rPr lang="en-US" sz="2700" kern="1200" dirty="0"/>
            <a:t>Decisions</a:t>
          </a:r>
        </a:p>
      </dsp:txBody>
      <dsp:txXfrm>
        <a:off x="2482336" y="0"/>
        <a:ext cx="2308324" cy="1527751"/>
      </dsp:txXfrm>
    </dsp:sp>
    <dsp:sp modelId="{C92F3620-A61E-46E4-A477-34AD5FDFE7C0}">
      <dsp:nvSpPr>
        <dsp:cNvPr id="0" name=""/>
        <dsp:cNvSpPr/>
      </dsp:nvSpPr>
      <dsp:spPr>
        <a:xfrm>
          <a:off x="2713168" y="1529243"/>
          <a:ext cx="1846659" cy="1535459"/>
        </a:xfrm>
        <a:prstGeom prst="roundRect">
          <a:avLst>
            <a:gd name="adj" fmla="val 10000"/>
          </a:avLst>
        </a:prstGeom>
        <a:solidFill>
          <a:srgbClr val="0077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Provide &amp; Manage Feedback</a:t>
          </a:r>
        </a:p>
      </dsp:txBody>
      <dsp:txXfrm>
        <a:off x="2758140" y="1574215"/>
        <a:ext cx="1756715" cy="1445515"/>
      </dsp:txXfrm>
    </dsp:sp>
    <dsp:sp modelId="{F8E58697-D3BF-4A11-BF80-1466DE5D2D01}">
      <dsp:nvSpPr>
        <dsp:cNvPr id="0" name=""/>
        <dsp:cNvSpPr/>
      </dsp:nvSpPr>
      <dsp:spPr>
        <a:xfrm>
          <a:off x="2713168" y="3300927"/>
          <a:ext cx="1846659" cy="1535459"/>
        </a:xfrm>
        <a:prstGeom prst="roundRect">
          <a:avLst>
            <a:gd name="adj" fmla="val 10000"/>
          </a:avLst>
        </a:prstGeom>
        <a:solidFill>
          <a:srgbClr val="0077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Answer Questions</a:t>
          </a:r>
        </a:p>
      </dsp:txBody>
      <dsp:txXfrm>
        <a:off x="2758140" y="3345899"/>
        <a:ext cx="1756715" cy="1445515"/>
      </dsp:txXfrm>
    </dsp:sp>
    <dsp:sp modelId="{566D0091-E29C-45E0-9F5A-8AFF16A4BDC1}">
      <dsp:nvSpPr>
        <dsp:cNvPr id="0" name=""/>
        <dsp:cNvSpPr/>
      </dsp:nvSpPr>
      <dsp:spPr>
        <a:xfrm>
          <a:off x="4963784" y="0"/>
          <a:ext cx="2308324" cy="5092505"/>
        </a:xfrm>
        <a:prstGeom prst="roundRect">
          <a:avLst>
            <a:gd name="adj" fmla="val 10000"/>
          </a:avLst>
        </a:prstGeom>
        <a:gradFill flip="none" rotWithShape="0">
          <a:gsLst>
            <a:gs pos="0">
              <a:srgbClr val="00313C">
                <a:tint val="66000"/>
                <a:satMod val="160000"/>
              </a:srgbClr>
            </a:gs>
            <a:gs pos="50000">
              <a:srgbClr val="00313C">
                <a:tint val="44500"/>
                <a:satMod val="160000"/>
              </a:srgbClr>
            </a:gs>
            <a:gs pos="100000">
              <a:srgbClr val="00313C">
                <a:tint val="23500"/>
                <a:satMod val="160000"/>
              </a:srgb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Provide Value to Customer</a:t>
          </a:r>
        </a:p>
      </dsp:txBody>
      <dsp:txXfrm>
        <a:off x="4963784" y="0"/>
        <a:ext cx="2308324" cy="1527751"/>
      </dsp:txXfrm>
    </dsp:sp>
    <dsp:sp modelId="{092449AD-15B7-4904-9968-BB992A152F78}">
      <dsp:nvSpPr>
        <dsp:cNvPr id="0" name=""/>
        <dsp:cNvSpPr/>
      </dsp:nvSpPr>
      <dsp:spPr>
        <a:xfrm>
          <a:off x="5194617" y="1528186"/>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Align to Product Vision</a:t>
          </a:r>
        </a:p>
      </dsp:txBody>
      <dsp:txXfrm>
        <a:off x="5223920" y="1557489"/>
        <a:ext cx="1788053" cy="941867"/>
      </dsp:txXfrm>
    </dsp:sp>
    <dsp:sp modelId="{27991260-FADA-4308-A44B-6E9CE73DB7D9}">
      <dsp:nvSpPr>
        <dsp:cNvPr id="0" name=""/>
        <dsp:cNvSpPr/>
      </dsp:nvSpPr>
      <dsp:spPr>
        <a:xfrm>
          <a:off x="5194617" y="2682578"/>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Discover Needs</a:t>
          </a:r>
        </a:p>
      </dsp:txBody>
      <dsp:txXfrm>
        <a:off x="5223920" y="2711881"/>
        <a:ext cx="1788053" cy="941867"/>
      </dsp:txXfrm>
    </dsp:sp>
    <dsp:sp modelId="{DA32542D-2B20-4B75-81DA-5E0E0387538D}">
      <dsp:nvSpPr>
        <dsp:cNvPr id="0" name=""/>
        <dsp:cNvSpPr/>
      </dsp:nvSpPr>
      <dsp:spPr>
        <a:xfrm>
          <a:off x="5194617" y="3836971"/>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Evaluate Solution</a:t>
          </a:r>
        </a:p>
      </dsp:txBody>
      <dsp:txXfrm>
        <a:off x="5223920" y="3866274"/>
        <a:ext cx="1788053" cy="94186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F1475-79AF-4420-9E95-3C6CCBA8E80D}" type="datetimeFigureOut">
              <a:rPr lang="en-CA" smtClean="0"/>
              <a:t>2021-05-09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2DF30-1D5E-4035-8E99-7443FB433B7A}" type="slidenum">
              <a:rPr lang="en-CA" smtClean="0"/>
              <a:t>‹#›</a:t>
            </a:fld>
            <a:endParaRPr lang="en-CA"/>
          </a:p>
        </p:txBody>
      </p:sp>
    </p:spTree>
    <p:extLst>
      <p:ext uri="{BB962C8B-B14F-4D97-AF65-F5344CB8AC3E}">
        <p14:creationId xmlns:p14="http://schemas.microsoft.com/office/powerpoint/2010/main" val="168739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Tiffani to complete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F89CA4-BFED-4D96-9F01-E87B913B30B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96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WHAT</a:t>
            </a:r>
          </a:p>
          <a:p>
            <a:r>
              <a:rPr lang="en-US" dirty="0"/>
              <a:t>Business Analysis – Scrum Team, solutions</a:t>
            </a:r>
          </a:p>
          <a:p>
            <a:r>
              <a:rPr lang="en-US" dirty="0"/>
              <a:t>Product Ownership – other stakeholders, actual customers</a:t>
            </a:r>
          </a:p>
          <a:p>
            <a:r>
              <a:rPr lang="en-US" dirty="0"/>
              <a:t>Feedback – from Stakeholders, Customers, Team, anybody.</a:t>
            </a:r>
          </a:p>
          <a:p>
            <a:r>
              <a:rPr lang="en-US" dirty="0"/>
              <a:t>Problem Space – needs, meeting the needs, overcoming the issues.  Really solid on the “why” so that they’re not blinded by the “How”</a:t>
            </a:r>
          </a:p>
          <a:p>
            <a:endParaRPr lang="en-US" dirty="0"/>
          </a:p>
        </p:txBody>
      </p:sp>
      <p:sp>
        <p:nvSpPr>
          <p:cNvPr id="4" name="Slide Number Placeholder 3"/>
          <p:cNvSpPr>
            <a:spLocks noGrp="1"/>
          </p:cNvSpPr>
          <p:nvPr>
            <p:ph type="sldNum" sz="quarter" idx="5"/>
          </p:nvPr>
        </p:nvSpPr>
        <p:spPr/>
        <p:txBody>
          <a:bodyPr/>
          <a:lstStyle/>
          <a:p>
            <a:fld id="{4D22DF30-1D5E-4035-8E99-7443FB433B7A}" type="slidenum">
              <a:rPr lang="en-CA" smtClean="0"/>
              <a:t>12</a:t>
            </a:fld>
            <a:endParaRPr lang="en-CA"/>
          </a:p>
        </p:txBody>
      </p:sp>
    </p:spTree>
    <p:extLst>
      <p:ext uri="{BB962C8B-B14F-4D97-AF65-F5344CB8AC3E}">
        <p14:creationId xmlns:p14="http://schemas.microsoft.com/office/powerpoint/2010/main" val="223750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Tx/>
              <a:buNone/>
              <a:defRPr/>
            </a:pPr>
            <a:r>
              <a:rPr lang="en-US" dirty="0">
                <a:solidFill>
                  <a:srgbClr val="0A3360"/>
                </a:solidFill>
              </a:rPr>
              <a:t>The HOW</a:t>
            </a:r>
          </a:p>
          <a:p>
            <a:pPr marL="0" indent="0" defTabSz="931774">
              <a:buFontTx/>
              <a:buNone/>
              <a:defRPr/>
            </a:pPr>
            <a:r>
              <a:rPr lang="en-US" dirty="0">
                <a:solidFill>
                  <a:srgbClr val="0A3360"/>
                </a:solidFill>
              </a:rPr>
              <a:t>Explain the flow from align, discover, then provide shared understanding to the scrum team, and make decisions, get the product increment to customers, then come back to Evaluate Solution – something that’s often not done.</a:t>
            </a:r>
          </a:p>
          <a:p>
            <a:r>
              <a:rPr lang="en-US" dirty="0"/>
              <a:t>Yes, both provide shared understanding to different audiences.</a:t>
            </a:r>
          </a:p>
          <a:p>
            <a:r>
              <a:rPr lang="en-US" dirty="0"/>
              <a:t>Super important for BA because tech team can get lost in implementation.</a:t>
            </a:r>
          </a:p>
        </p:txBody>
      </p:sp>
      <p:sp>
        <p:nvSpPr>
          <p:cNvPr id="4" name="Slide Number Placeholder 3"/>
          <p:cNvSpPr>
            <a:spLocks noGrp="1"/>
          </p:cNvSpPr>
          <p:nvPr>
            <p:ph type="sldNum" sz="quarter" idx="10"/>
          </p:nvPr>
        </p:nvSpPr>
        <p:spPr/>
        <p:txBody>
          <a:bodyPr/>
          <a:lstStyle/>
          <a:p>
            <a:pPr>
              <a:defRPr/>
            </a:pPr>
            <a:fld id="{4C836401-F14A-4A0F-A336-916CD59F2583}" type="slidenum">
              <a:rPr lang="en-US" smtClean="0"/>
              <a:pPr>
                <a:defRPr/>
              </a:pPr>
              <a:t>13</a:t>
            </a:fld>
            <a:endParaRPr lang="en-US"/>
          </a:p>
        </p:txBody>
      </p:sp>
    </p:spTree>
    <p:extLst>
      <p:ext uri="{BB962C8B-B14F-4D97-AF65-F5344CB8AC3E}">
        <p14:creationId xmlns:p14="http://schemas.microsoft.com/office/powerpoint/2010/main" val="3781150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5E6FA-8435-4686-99DC-1CD24DEFE7B5}" type="slidenum">
              <a:rPr lang="en-US" smtClean="0"/>
              <a:t>14</a:t>
            </a:fld>
            <a:endParaRPr lang="en-US"/>
          </a:p>
        </p:txBody>
      </p:sp>
    </p:spTree>
    <p:extLst>
      <p:ext uri="{BB962C8B-B14F-4D97-AF65-F5344CB8AC3E}">
        <p14:creationId xmlns:p14="http://schemas.microsoft.com/office/powerpoint/2010/main" val="197086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Tx/>
              <a:buNone/>
              <a:defRPr/>
            </a:pPr>
            <a:r>
              <a:rPr lang="en-US" dirty="0">
                <a:solidFill>
                  <a:srgbClr val="0A3360"/>
                </a:solidFill>
              </a:rPr>
              <a:t>All of these techniques appear in the BABOK, Agile Extension, or Guide to PO</a:t>
            </a:r>
          </a:p>
          <a:p>
            <a:pPr marL="0" indent="0" defTabSz="931774">
              <a:buFontTx/>
              <a:buNone/>
              <a:defRPr/>
            </a:pPr>
            <a:r>
              <a:rPr lang="en-US" dirty="0">
                <a:solidFill>
                  <a:srgbClr val="0A3360"/>
                </a:solidFill>
              </a:rPr>
              <a:t>Not an exhaustive list</a:t>
            </a:r>
          </a:p>
          <a:p>
            <a:pPr marL="0" indent="0" defTabSz="931774">
              <a:buFontTx/>
              <a:buNone/>
              <a:defRPr/>
            </a:pPr>
            <a:r>
              <a:rPr lang="en-US" dirty="0">
                <a:solidFill>
                  <a:srgbClr val="0A3360"/>
                </a:solidFill>
              </a:rPr>
              <a:t>“General” means there are lots of techniques that help this</a:t>
            </a:r>
          </a:p>
          <a:p>
            <a:pPr marL="0" indent="0" defTabSz="931774">
              <a:buFontTx/>
              <a:buNone/>
              <a:defRPr/>
            </a:pPr>
            <a:r>
              <a:rPr lang="en-US" dirty="0">
                <a:solidFill>
                  <a:srgbClr val="0A3360"/>
                </a:solidFill>
              </a:rPr>
              <a:t>Impact Map – with Solution Evaluation</a:t>
            </a:r>
          </a:p>
          <a:p>
            <a:pPr marL="0" indent="0" defTabSz="931774">
              <a:buFontTx/>
              <a:buNone/>
              <a:defRPr/>
            </a:pPr>
            <a:endParaRPr lang="en-US" dirty="0">
              <a:solidFill>
                <a:srgbClr val="0A3360"/>
              </a:solidFill>
            </a:endParaRPr>
          </a:p>
          <a:p>
            <a:pPr marL="0" indent="0" defTabSz="931774">
              <a:buFontTx/>
              <a:buNone/>
              <a:defRPr/>
            </a:pPr>
            <a:endParaRPr lang="en-US" dirty="0">
              <a:solidFill>
                <a:srgbClr val="0A3360"/>
              </a:solidFill>
            </a:endParaRPr>
          </a:p>
        </p:txBody>
      </p:sp>
      <p:sp>
        <p:nvSpPr>
          <p:cNvPr id="4" name="Slide Number Placeholder 3"/>
          <p:cNvSpPr>
            <a:spLocks noGrp="1"/>
          </p:cNvSpPr>
          <p:nvPr>
            <p:ph type="sldNum" sz="quarter" idx="10"/>
          </p:nvPr>
        </p:nvSpPr>
        <p:spPr/>
        <p:txBody>
          <a:bodyPr/>
          <a:lstStyle/>
          <a:p>
            <a:pPr>
              <a:defRPr/>
            </a:pPr>
            <a:fld id="{4C836401-F14A-4A0F-A336-916CD59F2583}" type="slidenum">
              <a:rPr lang="en-US" smtClean="0"/>
              <a:pPr>
                <a:defRPr/>
              </a:pPr>
              <a:t>15</a:t>
            </a:fld>
            <a:endParaRPr lang="en-US"/>
          </a:p>
        </p:txBody>
      </p:sp>
    </p:spTree>
    <p:extLst>
      <p:ext uri="{BB962C8B-B14F-4D97-AF65-F5344CB8AC3E}">
        <p14:creationId xmlns:p14="http://schemas.microsoft.com/office/powerpoint/2010/main" val="55227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Principles are in the Agile Extension </a:t>
            </a:r>
          </a:p>
          <a:p>
            <a:r>
              <a:rPr lang="en-US" dirty="0"/>
              <a:t>This image from POA guide</a:t>
            </a:r>
          </a:p>
        </p:txBody>
      </p:sp>
      <p:sp>
        <p:nvSpPr>
          <p:cNvPr id="4" name="Slide Number Placeholder 3"/>
          <p:cNvSpPr>
            <a:spLocks noGrp="1"/>
          </p:cNvSpPr>
          <p:nvPr>
            <p:ph type="sldNum" sz="quarter" idx="5"/>
          </p:nvPr>
        </p:nvSpPr>
        <p:spPr/>
        <p:txBody>
          <a:bodyPr/>
          <a:lstStyle/>
          <a:p>
            <a:fld id="{4D22DF30-1D5E-4035-8E99-7443FB433B7A}" type="slidenum">
              <a:rPr lang="en-CA" smtClean="0"/>
              <a:t>16</a:t>
            </a:fld>
            <a:endParaRPr lang="en-CA"/>
          </a:p>
        </p:txBody>
      </p:sp>
    </p:spTree>
    <p:extLst>
      <p:ext uri="{BB962C8B-B14F-4D97-AF65-F5344CB8AC3E}">
        <p14:creationId xmlns:p14="http://schemas.microsoft.com/office/powerpoint/2010/main" val="85645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and Resources for POA</a:t>
            </a:r>
          </a:p>
        </p:txBody>
      </p:sp>
      <p:sp>
        <p:nvSpPr>
          <p:cNvPr id="4" name="Slide Number Placeholder 3"/>
          <p:cNvSpPr>
            <a:spLocks noGrp="1"/>
          </p:cNvSpPr>
          <p:nvPr>
            <p:ph type="sldNum" sz="quarter" idx="5"/>
          </p:nvPr>
        </p:nvSpPr>
        <p:spPr/>
        <p:txBody>
          <a:bodyPr/>
          <a:lstStyle/>
          <a:p>
            <a:fld id="{4D22DF30-1D5E-4035-8E99-7443FB433B7A}" type="slidenum">
              <a:rPr lang="en-CA" smtClean="0"/>
              <a:t>17</a:t>
            </a:fld>
            <a:endParaRPr lang="en-CA"/>
          </a:p>
        </p:txBody>
      </p:sp>
    </p:spTree>
    <p:extLst>
      <p:ext uri="{BB962C8B-B14F-4D97-AF65-F5344CB8AC3E}">
        <p14:creationId xmlns:p14="http://schemas.microsoft.com/office/powerpoint/2010/main" val="318136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of company</a:t>
            </a:r>
          </a:p>
          <a:p>
            <a:r>
              <a:rPr lang="en-US" dirty="0"/>
              <a:t>Current role</a:t>
            </a:r>
          </a:p>
          <a:p>
            <a:r>
              <a:rPr lang="en-US" dirty="0"/>
              <a:t>How far along in Agile Journey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2DF30-1D5E-4035-8E99-7443FB433B7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95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rate of change</a:t>
            </a:r>
          </a:p>
          <a:p>
            <a:r>
              <a:rPr lang="en-US" dirty="0"/>
              <a:t>VUCA </a:t>
            </a:r>
          </a:p>
          <a:p>
            <a:r>
              <a:rPr lang="en-US" dirty="0"/>
              <a:t>FAANG</a:t>
            </a:r>
          </a:p>
          <a:p>
            <a:endParaRPr lang="en-US" dirty="0"/>
          </a:p>
          <a:p>
            <a:pPr marL="342900" indent="-342900">
              <a:buFont typeface="Wingdings" panose="05000000000000000000" pitchFamily="2" charset="2"/>
              <a:buChar char="à"/>
            </a:pPr>
            <a:r>
              <a:rPr lang="en-US" dirty="0">
                <a:sym typeface="Wingdings" panose="05000000000000000000" pitchFamily="2" charset="2"/>
              </a:rPr>
              <a:t>Products, not Projects</a:t>
            </a:r>
          </a:p>
          <a:p>
            <a:pPr marL="342900" indent="-342900">
              <a:buFont typeface="Wingdings" panose="05000000000000000000" pitchFamily="2" charset="2"/>
              <a:buChar char="à"/>
            </a:pPr>
            <a:r>
              <a:rPr lang="en-US" dirty="0"/>
              <a:t>Product: Something (physical or not) that is created through a process and provides benefit to a market</a:t>
            </a:r>
            <a:endParaRPr lang="en-US" b="1" dirty="0"/>
          </a:p>
        </p:txBody>
      </p:sp>
      <p:sp>
        <p:nvSpPr>
          <p:cNvPr id="4" name="Slide Number Placeholder 3"/>
          <p:cNvSpPr>
            <a:spLocks noGrp="1"/>
          </p:cNvSpPr>
          <p:nvPr>
            <p:ph type="sldNum" sz="quarter" idx="5"/>
          </p:nvPr>
        </p:nvSpPr>
        <p:spPr/>
        <p:txBody>
          <a:bodyPr/>
          <a:lstStyle/>
          <a:p>
            <a:fld id="{4D22DF30-1D5E-4035-8E99-7443FB433B7A}" type="slidenum">
              <a:rPr lang="en-CA" smtClean="0"/>
              <a:t>5</a:t>
            </a:fld>
            <a:endParaRPr lang="en-CA"/>
          </a:p>
        </p:txBody>
      </p:sp>
    </p:spTree>
    <p:extLst>
      <p:ext uri="{BB962C8B-B14F-4D97-AF65-F5344CB8AC3E}">
        <p14:creationId xmlns:p14="http://schemas.microsoft.com/office/powerpoint/2010/main" val="257990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idea as Agile Manifesto – value the things on the left more.</a:t>
            </a:r>
          </a:p>
          <a:p>
            <a:r>
              <a:rPr lang="en-US" dirty="0"/>
              <a:t>The things on the right are output focused.</a:t>
            </a:r>
          </a:p>
          <a:p>
            <a:r>
              <a:rPr lang="en-US" dirty="0"/>
              <a:t>Product orientation values: </a:t>
            </a:r>
          </a:p>
          <a:p>
            <a:r>
              <a:rPr lang="en-US" dirty="0"/>
              <a:t>  outcomes over outputs, </a:t>
            </a:r>
          </a:p>
          <a:p>
            <a:r>
              <a:rPr lang="en-US" dirty="0"/>
              <a:t>  holistic view, not just delivering approved scope</a:t>
            </a:r>
          </a:p>
          <a:p>
            <a:r>
              <a:rPr lang="en-US" dirty="0"/>
              <a:t>  continuous improvement &amp; learning, not just adhering to a process</a:t>
            </a:r>
          </a:p>
        </p:txBody>
      </p:sp>
      <p:sp>
        <p:nvSpPr>
          <p:cNvPr id="4" name="Slide Number Placeholder 3"/>
          <p:cNvSpPr>
            <a:spLocks noGrp="1"/>
          </p:cNvSpPr>
          <p:nvPr>
            <p:ph type="sldNum" sz="quarter" idx="5"/>
          </p:nvPr>
        </p:nvSpPr>
        <p:spPr/>
        <p:txBody>
          <a:bodyPr/>
          <a:lstStyle/>
          <a:p>
            <a:fld id="{4D22DF30-1D5E-4035-8E99-7443FB433B7A}" type="slidenum">
              <a:rPr lang="en-CA" smtClean="0"/>
              <a:t>6</a:t>
            </a:fld>
            <a:endParaRPr lang="en-CA"/>
          </a:p>
        </p:txBody>
      </p:sp>
    </p:spTree>
    <p:extLst>
      <p:ext uri="{BB962C8B-B14F-4D97-AF65-F5344CB8AC3E}">
        <p14:creationId xmlns:p14="http://schemas.microsoft.com/office/powerpoint/2010/main" val="225390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2DF30-1D5E-4035-8E99-7443FB433B7A}" type="slidenum">
              <a:rPr lang="en-CA" smtClean="0"/>
              <a:t>7</a:t>
            </a:fld>
            <a:endParaRPr lang="en-CA"/>
          </a:p>
        </p:txBody>
      </p:sp>
    </p:spTree>
    <p:extLst>
      <p:ext uri="{BB962C8B-B14F-4D97-AF65-F5344CB8AC3E}">
        <p14:creationId xmlns:p14="http://schemas.microsoft.com/office/powerpoint/2010/main" val="26079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cs typeface="Arial" panose="020B0604020202020204" pitchFamily="34" charset="0"/>
              </a:rPr>
              <a:t>Standing, </a:t>
            </a:r>
            <a:r>
              <a:rPr lang="en-US" sz="1200" b="1" i="1" dirty="0">
                <a:solidFill>
                  <a:srgbClr val="4472C4">
                    <a:lumMod val="75000"/>
                  </a:srgbClr>
                </a:solidFill>
                <a:cs typeface="Arial" panose="020B0604020202020204" pitchFamily="34" charset="0"/>
              </a:rPr>
              <a:t>cross-functional team(s) </a:t>
            </a:r>
            <a:r>
              <a:rPr lang="en-US" sz="1200" dirty="0">
                <a:solidFill>
                  <a:prstClr val="black"/>
                </a:solidFill>
                <a:cs typeface="Arial" panose="020B0604020202020204" pitchFamily="34" charset="0"/>
              </a:rPr>
              <a:t>support a product throughout its lifecycle (inception, creation, maintenance, sunset).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cs typeface="Arial" panose="020B0604020202020204" pitchFamily="34" charset="0"/>
              </a:rPr>
              <a:t>Teams have all the </a:t>
            </a:r>
            <a:r>
              <a:rPr lang="en-US" sz="1200" b="1" i="1" dirty="0">
                <a:solidFill>
                  <a:srgbClr val="4472C4">
                    <a:lumMod val="75000"/>
                  </a:srgbClr>
                </a:solidFill>
                <a:cs typeface="Arial" panose="020B0604020202020204" pitchFamily="34" charset="0"/>
              </a:rPr>
              <a:t>skills &amp; autonomy </a:t>
            </a:r>
            <a:r>
              <a:rPr lang="en-US" sz="1200" dirty="0">
                <a:solidFill>
                  <a:prstClr val="black"/>
                </a:solidFill>
                <a:cs typeface="Arial" panose="020B0604020202020204" pitchFamily="34" charset="0"/>
              </a:rPr>
              <a:t>to make any changes necessary to the product’s evolution.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cs typeface="Arial" panose="020B0604020202020204" pitchFamily="34" charset="0"/>
              </a:rPr>
              <a:t> Team only works on one product, work doesn’t come from any other source.</a:t>
            </a:r>
          </a:p>
          <a:p>
            <a:r>
              <a:rPr lang="en-US" sz="1200" dirty="0"/>
              <a:t>Why?  Get smaller changes to customers sooner </a:t>
            </a:r>
            <a:r>
              <a:rPr lang="en-US" sz="1200" dirty="0">
                <a:sym typeface="Wingdings" panose="05000000000000000000" pitchFamily="2" charset="2"/>
              </a:rPr>
              <a:t> get feedback  learn  adjust</a:t>
            </a:r>
            <a:endParaRPr lang="en-US" sz="1200" dirty="0"/>
          </a:p>
        </p:txBody>
      </p:sp>
      <p:sp>
        <p:nvSpPr>
          <p:cNvPr id="4" name="Slide Number Placeholder 3"/>
          <p:cNvSpPr>
            <a:spLocks noGrp="1"/>
          </p:cNvSpPr>
          <p:nvPr>
            <p:ph type="sldNum" sz="quarter" idx="5"/>
          </p:nvPr>
        </p:nvSpPr>
        <p:spPr/>
        <p:txBody>
          <a:bodyPr/>
          <a:lstStyle/>
          <a:p>
            <a:fld id="{4D22DF30-1D5E-4035-8E99-7443FB433B7A}" type="slidenum">
              <a:rPr lang="en-CA" smtClean="0"/>
              <a:t>8</a:t>
            </a:fld>
            <a:endParaRPr lang="en-CA"/>
          </a:p>
        </p:txBody>
      </p:sp>
    </p:spTree>
    <p:extLst>
      <p:ext uri="{BB962C8B-B14F-4D97-AF65-F5344CB8AC3E}">
        <p14:creationId xmlns:p14="http://schemas.microsoft.com/office/powerpoint/2010/main" val="355142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2DF30-1D5E-4035-8E99-7443FB433B7A}" type="slidenum">
              <a:rPr lang="en-CA" smtClean="0"/>
              <a:t>9</a:t>
            </a:fld>
            <a:endParaRPr lang="en-CA"/>
          </a:p>
        </p:txBody>
      </p:sp>
    </p:spTree>
    <p:extLst>
      <p:ext uri="{BB962C8B-B14F-4D97-AF65-F5344CB8AC3E}">
        <p14:creationId xmlns:p14="http://schemas.microsoft.com/office/powerpoint/2010/main" val="258758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Scrum guide says there are 3 roles.  2020 updates to the Scrum Guide got rid of “Development Team” – it’s all one team now.</a:t>
            </a:r>
          </a:p>
          <a:p>
            <a:r>
              <a:rPr lang="en-US" dirty="0"/>
              <a:t>They now call the roles “accountabilities”</a:t>
            </a:r>
          </a:p>
          <a:p>
            <a:r>
              <a:rPr lang="en-US" dirty="0"/>
              <a:t>https://scrumguides.org/scrum-guide.html#scrum-team</a:t>
            </a:r>
          </a:p>
          <a:p>
            <a:r>
              <a:rPr lang="en-US" dirty="0"/>
              <a:t>“The job title Business Analyst is going away.”  – Bob Prentiss</a:t>
            </a:r>
          </a:p>
          <a:p>
            <a:endParaRPr lang="en-US" dirty="0"/>
          </a:p>
        </p:txBody>
      </p:sp>
      <p:sp>
        <p:nvSpPr>
          <p:cNvPr id="4" name="Slide Number Placeholder 3"/>
          <p:cNvSpPr>
            <a:spLocks noGrp="1"/>
          </p:cNvSpPr>
          <p:nvPr>
            <p:ph type="sldNum" sz="quarter" idx="10"/>
          </p:nvPr>
        </p:nvSpPr>
        <p:spPr/>
        <p:txBody>
          <a:bodyPr/>
          <a:lstStyle/>
          <a:p>
            <a:pPr>
              <a:defRPr/>
            </a:pPr>
            <a:fld id="{4C836401-F14A-4A0F-A336-916CD59F2583}" type="slidenum">
              <a:rPr lang="en-US" smtClean="0"/>
              <a:pPr>
                <a:defRPr/>
              </a:pPr>
              <a:t>10</a:t>
            </a:fld>
            <a:endParaRPr lang="en-US"/>
          </a:p>
        </p:txBody>
      </p:sp>
    </p:spTree>
    <p:extLst>
      <p:ext uri="{BB962C8B-B14F-4D97-AF65-F5344CB8AC3E}">
        <p14:creationId xmlns:p14="http://schemas.microsoft.com/office/powerpoint/2010/main" val="220814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Stop thinking about the job title</a:t>
            </a:r>
          </a:p>
          <a:p>
            <a:pPr defTabSz="931774" eaLnBrk="0" fontAlgn="base" hangingPunct="0">
              <a:spcBef>
                <a:spcPct val="30000"/>
              </a:spcBef>
              <a:spcAft>
                <a:spcPct val="0"/>
              </a:spcAft>
              <a:defRPr/>
            </a:pPr>
            <a:r>
              <a:rPr lang="en-US" dirty="0"/>
              <a:t>Focus on the skills of teammates &amp; outcomes to be delivered.</a:t>
            </a:r>
          </a:p>
        </p:txBody>
      </p:sp>
      <p:sp>
        <p:nvSpPr>
          <p:cNvPr id="4" name="Slide Number Placeholder 3"/>
          <p:cNvSpPr>
            <a:spLocks noGrp="1"/>
          </p:cNvSpPr>
          <p:nvPr>
            <p:ph type="sldNum" sz="quarter" idx="10"/>
          </p:nvPr>
        </p:nvSpPr>
        <p:spPr/>
        <p:txBody>
          <a:bodyPr/>
          <a:lstStyle/>
          <a:p>
            <a:pPr>
              <a:defRPr/>
            </a:pPr>
            <a:fld id="{4C836401-F14A-4A0F-A336-916CD59F2583}" type="slidenum">
              <a:rPr lang="en-US" smtClean="0"/>
              <a:pPr>
                <a:defRPr/>
              </a:pPr>
              <a:t>11</a:t>
            </a:fld>
            <a:endParaRPr lang="en-US"/>
          </a:p>
        </p:txBody>
      </p:sp>
    </p:spTree>
    <p:extLst>
      <p:ext uri="{BB962C8B-B14F-4D97-AF65-F5344CB8AC3E}">
        <p14:creationId xmlns:p14="http://schemas.microsoft.com/office/powerpoint/2010/main" val="3745872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iba.org/"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iba.org/" TargetMode="Externa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Grey/DarkTeal">
    <p:bg>
      <p:bgPr>
        <a:solidFill>
          <a:schemeClr val="accent2"/>
        </a:solidFill>
        <a:effectLst/>
      </p:bgPr>
    </p:bg>
    <p:spTree>
      <p:nvGrpSpPr>
        <p:cNvPr id="1" name="Shape 9"/>
        <p:cNvGrpSpPr/>
        <p:nvPr/>
      </p:nvGrpSpPr>
      <p:grpSpPr>
        <a:xfrm>
          <a:off x="0" y="0"/>
          <a:ext cx="0" cy="0"/>
          <a:chOff x="0" y="0"/>
          <a:chExt cx="0" cy="0"/>
        </a:xfrm>
      </p:grpSpPr>
      <p:sp>
        <p:nvSpPr>
          <p:cNvPr id="10" name="Shape 10"/>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bg2"/>
          </a:solidFill>
          <a:ln>
            <a:noFill/>
          </a:ln>
        </p:spPr>
        <p:txBody>
          <a:bodyPr lIns="121900" tIns="121900" rIns="121900" bIns="121900" anchor="ctr" anchorCtr="0">
            <a:noAutofit/>
          </a:bodyPr>
          <a:lstStyle/>
          <a:p>
            <a:pPr lvl="0">
              <a:spcBef>
                <a:spcPts val="0"/>
              </a:spcBef>
              <a:buNone/>
            </a:pPr>
            <a:endParaRPr sz="2400"/>
          </a:p>
        </p:txBody>
      </p:sp>
      <p:sp>
        <p:nvSpPr>
          <p:cNvPr id="11" name="Shape 11"/>
          <p:cNvSpPr txBox="1">
            <a:spLocks noGrp="1"/>
          </p:cNvSpPr>
          <p:nvPr>
            <p:ph type="ctrTitle"/>
          </p:nvPr>
        </p:nvSpPr>
        <p:spPr>
          <a:xfrm>
            <a:off x="328439" y="2380568"/>
            <a:ext cx="3707852"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4" name="Picture 3">
            <a:extLst>
              <a:ext uri="{FF2B5EF4-FFF2-40B4-BE49-F238E27FC236}">
                <a16:creationId xmlns:a16="http://schemas.microsoft.com/office/drawing/2014/main" id="{9DA8FB32-F581-4519-866F-7FE364490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70432"/>
            <a:ext cx="12192000" cy="609600"/>
          </a:xfrm>
          <a:prstGeom prst="rect">
            <a:avLst/>
          </a:prstGeom>
        </p:spPr>
      </p:pic>
      <p:pic>
        <p:nvPicPr>
          <p:cNvPr id="6" name="Picture 5" descr="A close up of a sign&#10;&#10;Description automatically generated">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42" y="245473"/>
            <a:ext cx="3912470" cy="844418"/>
          </a:xfrm>
          <a:prstGeom prst="rect">
            <a:avLst/>
          </a:prstGeom>
        </p:spPr>
      </p:pic>
    </p:spTree>
    <p:extLst>
      <p:ext uri="{BB962C8B-B14F-4D97-AF65-F5344CB8AC3E}">
        <p14:creationId xmlns:p14="http://schemas.microsoft.com/office/powerpoint/2010/main" val="67284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accent2"/>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pic>
        <p:nvPicPr>
          <p:cNvPr id="6" name="Picture 5">
            <a:extLst>
              <a:ext uri="{FF2B5EF4-FFF2-40B4-BE49-F238E27FC236}">
                <a16:creationId xmlns:a16="http://schemas.microsoft.com/office/drawing/2014/main" id="{57A37A90-823A-49F6-BEB8-E7F5E4BB7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2180"/>
            <a:ext cx="12192000" cy="609600"/>
          </a:xfrm>
          <a:prstGeom prst="rect">
            <a:avLst/>
          </a:prstGeom>
        </p:spPr>
      </p:pic>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40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accent1"/>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1" name="Picture 10">
            <a:extLst>
              <a:ext uri="{FF2B5EF4-FFF2-40B4-BE49-F238E27FC236}">
                <a16:creationId xmlns:a16="http://schemas.microsoft.com/office/drawing/2014/main" id="{731AE8DB-72BD-430F-8637-82C8D5F8E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11556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2E38"/>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pic>
        <p:nvPicPr>
          <p:cNvPr id="7" name="Picture 6">
            <a:extLst>
              <a:ext uri="{FF2B5EF4-FFF2-40B4-BE49-F238E27FC236}">
                <a16:creationId xmlns:a16="http://schemas.microsoft.com/office/drawing/2014/main" id="{DF9304E3-CBB7-47F0-AECD-03B12DE0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spTree>
    <p:extLst>
      <p:ext uri="{BB962C8B-B14F-4D97-AF65-F5344CB8AC3E}">
        <p14:creationId xmlns:p14="http://schemas.microsoft.com/office/powerpoint/2010/main" val="208271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1"/>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pic>
        <p:nvPicPr>
          <p:cNvPr id="6" name="Picture 5">
            <a:extLst>
              <a:ext uri="{FF2B5EF4-FFF2-40B4-BE49-F238E27FC236}">
                <a16:creationId xmlns:a16="http://schemas.microsoft.com/office/drawing/2014/main" id="{0FF13D97-28DF-4025-824C-8F02F06BA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spTree>
    <p:extLst>
      <p:ext uri="{BB962C8B-B14F-4D97-AF65-F5344CB8AC3E}">
        <p14:creationId xmlns:p14="http://schemas.microsoft.com/office/powerpoint/2010/main" val="252567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 Orange White">
    <p:bg>
      <p:bgPr>
        <a:solidFill>
          <a:schemeClr val="bg1"/>
        </a:solidFill>
        <a:effectLst/>
      </p:bgPr>
    </p:bg>
    <p:spTree>
      <p:nvGrpSpPr>
        <p:cNvPr id="1" name="Shape 9"/>
        <p:cNvGrpSpPr/>
        <p:nvPr/>
      </p:nvGrpSpPr>
      <p:grpSpPr>
        <a:xfrm>
          <a:off x="0" y="0"/>
          <a:ext cx="0" cy="0"/>
          <a:chOff x="0" y="0"/>
          <a:chExt cx="0" cy="0"/>
        </a:xfrm>
      </p:grpSpPr>
      <p:sp>
        <p:nvSpPr>
          <p:cNvPr id="7" name="Shape 10">
            <a:extLst>
              <a:ext uri="{FF2B5EF4-FFF2-40B4-BE49-F238E27FC236}">
                <a16:creationId xmlns:a16="http://schemas.microsoft.com/office/drawing/2014/main" id="{F6C9F985-C33B-4D7D-A1BB-10FF6E0A14B5}"/>
              </a:ext>
            </a:extLst>
          </p:cNvPr>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accent1"/>
          </a:solidFill>
          <a:ln>
            <a:noFill/>
          </a:ln>
        </p:spPr>
        <p:txBody>
          <a:bodyPr lIns="121900" tIns="121900" rIns="121900" bIns="121900" anchor="ctr" anchorCtr="0">
            <a:noAutofit/>
          </a:bodyPr>
          <a:lstStyle/>
          <a:p>
            <a:pPr lvl="0">
              <a:spcBef>
                <a:spcPts val="0"/>
              </a:spcBef>
              <a:buNone/>
            </a:pPr>
            <a:endParaRPr sz="2400"/>
          </a:p>
        </p:txBody>
      </p:sp>
      <p:sp>
        <p:nvSpPr>
          <p:cNvPr id="11" name="Shape 11"/>
          <p:cNvSpPr txBox="1">
            <a:spLocks noGrp="1"/>
          </p:cNvSpPr>
          <p:nvPr>
            <p:ph type="ctrTitle"/>
          </p:nvPr>
        </p:nvSpPr>
        <p:spPr>
          <a:xfrm>
            <a:off x="328439" y="2380568"/>
            <a:ext cx="3853328"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3" name="Picture 2">
            <a:extLst>
              <a:ext uri="{FF2B5EF4-FFF2-40B4-BE49-F238E27FC236}">
                <a16:creationId xmlns:a16="http://schemas.microsoft.com/office/drawing/2014/main" id="{2B642FDA-9E83-4FC4-A488-08D0C5ABC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6" name="Picture 5">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841" y="245473"/>
            <a:ext cx="3971925" cy="857250"/>
          </a:xfrm>
          <a:prstGeom prst="rect">
            <a:avLst/>
          </a:prstGeom>
        </p:spPr>
      </p:pic>
      <p:sp>
        <p:nvSpPr>
          <p:cNvPr id="8" name="Shape 8">
            <a:extLst>
              <a:ext uri="{FF2B5EF4-FFF2-40B4-BE49-F238E27FC236}">
                <a16:creationId xmlns:a16="http://schemas.microsoft.com/office/drawing/2014/main" id="{7FF4279E-68A3-4973-9548-3B379F9FCB1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sp>
        <p:nvSpPr>
          <p:cNvPr id="9" name="Content Placeholder 3">
            <a:extLst>
              <a:ext uri="{FF2B5EF4-FFF2-40B4-BE49-F238E27FC236}">
                <a16:creationId xmlns:a16="http://schemas.microsoft.com/office/drawing/2014/main" id="{4B8CE19F-06CE-4ABF-9084-9877961D502E}"/>
              </a:ext>
            </a:extLst>
          </p:cNvPr>
          <p:cNvSpPr>
            <a:spLocks noGrp="1"/>
          </p:cNvSpPr>
          <p:nvPr>
            <p:ph sz="quarter" idx="13"/>
          </p:nvPr>
        </p:nvSpPr>
        <p:spPr>
          <a:xfrm>
            <a:off x="5209309" y="314325"/>
            <a:ext cx="6684111" cy="59277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75463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Dark Teal">
    <p:bg>
      <p:bgPr>
        <a:solidFill>
          <a:schemeClr val="accent2"/>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tx2">
                    <a:lumMod val="7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a:p>
        </p:txBody>
      </p:sp>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pic>
        <p:nvPicPr>
          <p:cNvPr id="3" name="Picture 2">
            <a:extLst>
              <a:ext uri="{FF2B5EF4-FFF2-40B4-BE49-F238E27FC236}">
                <a16:creationId xmlns:a16="http://schemas.microsoft.com/office/drawing/2014/main" id="{4A7291AF-5F89-413A-87F8-95DA4F961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4" name="Content Placeholder 3">
            <a:extLst>
              <a:ext uri="{FF2B5EF4-FFF2-40B4-BE49-F238E27FC236}">
                <a16:creationId xmlns:a16="http://schemas.microsoft.com/office/drawing/2014/main" id="{42AFB7EF-3752-440C-9101-541FE260C7CE}"/>
              </a:ext>
            </a:extLst>
          </p:cNvPr>
          <p:cNvSpPr>
            <a:spLocks noGrp="1"/>
          </p:cNvSpPr>
          <p:nvPr>
            <p:ph sz="quarter" idx="13"/>
          </p:nvPr>
        </p:nvSpPr>
        <p:spPr>
          <a:xfrm>
            <a:off x="4240213" y="314325"/>
            <a:ext cx="7653207" cy="592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2304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btitle Orange">
    <p:bg>
      <p:bgPr>
        <a:solidFill>
          <a:schemeClr val="accent1"/>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bg2">
                    <a:lumMod val="2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a:p>
        </p:txBody>
      </p:sp>
      <p:pic>
        <p:nvPicPr>
          <p:cNvPr id="8" name="Picture 7">
            <a:extLst>
              <a:ext uri="{FF2B5EF4-FFF2-40B4-BE49-F238E27FC236}">
                <a16:creationId xmlns:a16="http://schemas.microsoft.com/office/drawing/2014/main" id="{68ED340D-7F9B-4668-A038-36B79740A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sp>
        <p:nvSpPr>
          <p:cNvPr id="9" name="Content Placeholder 3">
            <a:extLst>
              <a:ext uri="{FF2B5EF4-FFF2-40B4-BE49-F238E27FC236}">
                <a16:creationId xmlns:a16="http://schemas.microsoft.com/office/drawing/2014/main" id="{A40F3965-BF00-40C4-B5CF-551B14F5F58B}"/>
              </a:ext>
            </a:extLst>
          </p:cNvPr>
          <p:cNvSpPr>
            <a:spLocks noGrp="1"/>
          </p:cNvSpPr>
          <p:nvPr>
            <p:ph sz="quarter" idx="13"/>
          </p:nvPr>
        </p:nvSpPr>
        <p:spPr>
          <a:xfrm>
            <a:off x="4240213" y="314325"/>
            <a:ext cx="7653207" cy="5927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1276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2 columns with intro text - Dark Teal">
    <p:bg>
      <p:bgPr>
        <a:solidFill>
          <a:srgbClr val="002E38"/>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51" name="Shape 51"/>
          <p:cNvSpPr txBox="1">
            <a:spLocks noGrp="1"/>
          </p:cNvSpPr>
          <p:nvPr>
            <p:ph type="body" idx="2"/>
          </p:nvPr>
        </p:nvSpPr>
        <p:spPr>
          <a:xfrm>
            <a:off x="4226766" y="2672433"/>
            <a:ext cx="3719803" cy="3402800"/>
          </a:xfrm>
          <a:prstGeom prst="rect">
            <a:avLst/>
          </a:prstGeom>
        </p:spPr>
        <p:txBody>
          <a:bodyPr lIns="91425" tIns="91425" rIns="91425" bIns="91425" anchor="t" anchorCtr="0">
            <a:normAutofit/>
          </a:bodyPr>
          <a:lstStyle>
            <a:lvl1pPr marL="228594" lvl="0" indent="-228594" rtl="0">
              <a:lnSpc>
                <a:spcPct val="100000"/>
              </a:lnSpc>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52" name="Shape 52"/>
          <p:cNvSpPr txBox="1">
            <a:spLocks noGrp="1"/>
          </p:cNvSpPr>
          <p:nvPr>
            <p:ph type="body" idx="3"/>
          </p:nvPr>
        </p:nvSpPr>
        <p:spPr>
          <a:xfrm>
            <a:off x="8164285" y="2672433"/>
            <a:ext cx="3719803" cy="34028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3" name="Picture 2">
            <a:extLst>
              <a:ext uri="{FF2B5EF4-FFF2-40B4-BE49-F238E27FC236}">
                <a16:creationId xmlns:a16="http://schemas.microsoft.com/office/drawing/2014/main" id="{BC4DDB6F-92FB-4DEE-AE37-8D0087CE4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2714125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1 block with intro text - Orange">
    <p:bg>
      <p:bgPr>
        <a:solidFill>
          <a:schemeClr val="accent1"/>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6069A5EC-89FD-48D9-98AE-44671FBE7DC9}"/>
              </a:ext>
            </a:extLst>
          </p:cNvPr>
          <p:cNvSpPr>
            <a:spLocks noGrp="1"/>
          </p:cNvSpPr>
          <p:nvPr>
            <p:ph sz="quarter" idx="13"/>
          </p:nvPr>
        </p:nvSpPr>
        <p:spPr>
          <a:xfrm>
            <a:off x="4227513" y="2465388"/>
            <a:ext cx="76565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3721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 2 blocks with intro text - Brand Teal">
    <p:bg>
      <p:bgPr>
        <a:solidFill>
          <a:schemeClr val="accent3"/>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11091314-0AB4-4C2A-902D-EB86078FB4ED}"/>
              </a:ext>
            </a:extLst>
          </p:cNvPr>
          <p:cNvSpPr>
            <a:spLocks noGrp="1"/>
          </p:cNvSpPr>
          <p:nvPr>
            <p:ph sz="quarter" idx="13"/>
          </p:nvPr>
        </p:nvSpPr>
        <p:spPr>
          <a:xfrm>
            <a:off x="4226767" y="2671763"/>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2">
            <a:extLst>
              <a:ext uri="{FF2B5EF4-FFF2-40B4-BE49-F238E27FC236}">
                <a16:creationId xmlns:a16="http://schemas.microsoft.com/office/drawing/2014/main" id="{65027BB4-44E8-4554-AAE2-C06F3E5597AE}"/>
              </a:ext>
            </a:extLst>
          </p:cNvPr>
          <p:cNvSpPr>
            <a:spLocks noGrp="1"/>
          </p:cNvSpPr>
          <p:nvPr>
            <p:ph sz="quarter" idx="14"/>
          </p:nvPr>
        </p:nvSpPr>
        <p:spPr>
          <a:xfrm>
            <a:off x="8163831" y="2669028"/>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2957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 Orange White">
    <p:bg>
      <p:bgPr>
        <a:solidFill>
          <a:schemeClr val="bg1"/>
        </a:solidFill>
        <a:effectLst/>
      </p:bgPr>
    </p:bg>
    <p:spTree>
      <p:nvGrpSpPr>
        <p:cNvPr id="1" name="Shape 9"/>
        <p:cNvGrpSpPr/>
        <p:nvPr/>
      </p:nvGrpSpPr>
      <p:grpSpPr>
        <a:xfrm>
          <a:off x="0" y="0"/>
          <a:ext cx="0" cy="0"/>
          <a:chOff x="0" y="0"/>
          <a:chExt cx="0" cy="0"/>
        </a:xfrm>
      </p:grpSpPr>
      <p:sp>
        <p:nvSpPr>
          <p:cNvPr id="7" name="Shape 10">
            <a:extLst>
              <a:ext uri="{FF2B5EF4-FFF2-40B4-BE49-F238E27FC236}">
                <a16:creationId xmlns:a16="http://schemas.microsoft.com/office/drawing/2014/main" id="{F6C9F985-C33B-4D7D-A1BB-10FF6E0A14B5}"/>
              </a:ext>
            </a:extLst>
          </p:cNvPr>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accent1"/>
          </a:solidFill>
          <a:ln>
            <a:noFill/>
          </a:ln>
        </p:spPr>
        <p:txBody>
          <a:bodyPr lIns="121900" tIns="121900" rIns="121900" bIns="121900" anchor="ctr" anchorCtr="0">
            <a:noAutofit/>
          </a:bodyPr>
          <a:lstStyle/>
          <a:p>
            <a:pPr lvl="0">
              <a:spcBef>
                <a:spcPts val="0"/>
              </a:spcBef>
              <a:buNone/>
            </a:pPr>
            <a:endParaRPr sz="2400"/>
          </a:p>
        </p:txBody>
      </p:sp>
      <p:sp>
        <p:nvSpPr>
          <p:cNvPr id="11" name="Shape 11"/>
          <p:cNvSpPr txBox="1">
            <a:spLocks noGrp="1"/>
          </p:cNvSpPr>
          <p:nvPr>
            <p:ph type="ctrTitle"/>
          </p:nvPr>
        </p:nvSpPr>
        <p:spPr>
          <a:xfrm>
            <a:off x="328439" y="2380568"/>
            <a:ext cx="3853328"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3" name="Picture 2">
            <a:extLst>
              <a:ext uri="{FF2B5EF4-FFF2-40B4-BE49-F238E27FC236}">
                <a16:creationId xmlns:a16="http://schemas.microsoft.com/office/drawing/2014/main" id="{2B642FDA-9E83-4FC4-A488-08D0C5ABC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6" name="Picture 5">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841" y="245473"/>
            <a:ext cx="3971925" cy="857250"/>
          </a:xfrm>
          <a:prstGeom prst="rect">
            <a:avLst/>
          </a:prstGeom>
        </p:spPr>
      </p:pic>
      <p:sp>
        <p:nvSpPr>
          <p:cNvPr id="8" name="Shape 8">
            <a:extLst>
              <a:ext uri="{FF2B5EF4-FFF2-40B4-BE49-F238E27FC236}">
                <a16:creationId xmlns:a16="http://schemas.microsoft.com/office/drawing/2014/main" id="{7FF4279E-68A3-4973-9548-3B379F9FCB1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sp>
        <p:nvSpPr>
          <p:cNvPr id="9" name="Content Placeholder 3">
            <a:extLst>
              <a:ext uri="{FF2B5EF4-FFF2-40B4-BE49-F238E27FC236}">
                <a16:creationId xmlns:a16="http://schemas.microsoft.com/office/drawing/2014/main" id="{4B8CE19F-06CE-4ABF-9084-9877961D502E}"/>
              </a:ext>
            </a:extLst>
          </p:cNvPr>
          <p:cNvSpPr>
            <a:spLocks noGrp="1"/>
          </p:cNvSpPr>
          <p:nvPr>
            <p:ph sz="quarter" idx="13"/>
          </p:nvPr>
        </p:nvSpPr>
        <p:spPr>
          <a:xfrm>
            <a:off x="5209309" y="314325"/>
            <a:ext cx="6684111" cy="59277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24452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 2 columns with intro text - Medium Green-Grey">
    <p:bg>
      <p:bgPr>
        <a:solidFill>
          <a:schemeClr val="tx2"/>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9" name="Content Placeholder 2">
            <a:extLst>
              <a:ext uri="{FF2B5EF4-FFF2-40B4-BE49-F238E27FC236}">
                <a16:creationId xmlns:a16="http://schemas.microsoft.com/office/drawing/2014/main" id="{B73225BA-7A85-4F04-9406-C816EB579113}"/>
              </a:ext>
            </a:extLst>
          </p:cNvPr>
          <p:cNvSpPr>
            <a:spLocks noGrp="1"/>
          </p:cNvSpPr>
          <p:nvPr>
            <p:ph sz="quarter" idx="13"/>
          </p:nvPr>
        </p:nvSpPr>
        <p:spPr>
          <a:xfrm>
            <a:off x="4227513" y="767334"/>
            <a:ext cx="7656512" cy="5307999"/>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5767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3 columns">
    <p:bg>
      <p:bgPr>
        <a:solidFill>
          <a:schemeClr val="accent2"/>
        </a:solidFill>
        <a:effectLst/>
      </p:bgPr>
    </p:bg>
    <p:spTree>
      <p:nvGrpSpPr>
        <p:cNvPr id="1" name="Shape 72"/>
        <p:cNvGrpSpPr/>
        <p:nvPr/>
      </p:nvGrpSpPr>
      <p:grpSpPr>
        <a:xfrm>
          <a:off x="0" y="0"/>
          <a:ext cx="0" cy="0"/>
          <a:chOff x="0" y="0"/>
          <a:chExt cx="0" cy="0"/>
        </a:xfrm>
      </p:grpSpPr>
      <p:sp>
        <p:nvSpPr>
          <p:cNvPr id="74" name="Shape 74"/>
          <p:cNvSpPr/>
          <p:nvPr/>
        </p:nvSpPr>
        <p:spPr>
          <a:xfrm>
            <a:off x="3158836" y="0"/>
            <a:ext cx="9033264"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76" name="Shape 76"/>
          <p:cNvSpPr txBox="1">
            <a:spLocks noGrp="1"/>
          </p:cNvSpPr>
          <p:nvPr>
            <p:ph type="body" idx="1" hasCustomPrompt="1"/>
          </p:nvPr>
        </p:nvSpPr>
        <p:spPr>
          <a:xfrm>
            <a:off x="3261162" y="775000"/>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Edit Master text styles</a:t>
            </a:r>
          </a:p>
        </p:txBody>
      </p:sp>
      <p:sp>
        <p:nvSpPr>
          <p:cNvPr id="77" name="Shape 77"/>
          <p:cNvSpPr txBox="1">
            <a:spLocks noGrp="1"/>
          </p:cNvSpPr>
          <p:nvPr>
            <p:ph type="body" idx="2"/>
          </p:nvPr>
        </p:nvSpPr>
        <p:spPr>
          <a:xfrm>
            <a:off x="6194961" y="775715"/>
            <a:ext cx="2735878"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78" name="Shape 78"/>
          <p:cNvSpPr txBox="1">
            <a:spLocks noGrp="1"/>
          </p:cNvSpPr>
          <p:nvPr>
            <p:ph type="body" idx="3"/>
          </p:nvPr>
        </p:nvSpPr>
        <p:spPr>
          <a:xfrm>
            <a:off x="9128719" y="767333"/>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35">
            <a:extLst>
              <a:ext uri="{FF2B5EF4-FFF2-40B4-BE49-F238E27FC236}">
                <a16:creationId xmlns:a16="http://schemas.microsoft.com/office/drawing/2014/main" id="{7A180175-A064-4821-B1DE-3A16CECA7C86}"/>
              </a:ext>
            </a:extLst>
          </p:cNvPr>
          <p:cNvSpPr txBox="1">
            <a:spLocks noGrp="1"/>
          </p:cNvSpPr>
          <p:nvPr>
            <p:ph type="title"/>
          </p:nvPr>
        </p:nvSpPr>
        <p:spPr>
          <a:xfrm>
            <a:off x="336637" y="767333"/>
            <a:ext cx="2711363"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1" name="Shape 8">
            <a:extLst>
              <a:ext uri="{FF2B5EF4-FFF2-40B4-BE49-F238E27FC236}">
                <a16:creationId xmlns:a16="http://schemas.microsoft.com/office/drawing/2014/main" id="{4279CD38-5A0A-4BA8-8627-4F26DD6101A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13" name="Picture 12">
            <a:extLst>
              <a:ext uri="{FF2B5EF4-FFF2-40B4-BE49-F238E27FC236}">
                <a16:creationId xmlns:a16="http://schemas.microsoft.com/office/drawing/2014/main" id="{B770D46C-8F3B-4C93-AAB7-26AA1D19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3782849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accent2"/>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pic>
        <p:nvPicPr>
          <p:cNvPr id="6" name="Picture 5">
            <a:extLst>
              <a:ext uri="{FF2B5EF4-FFF2-40B4-BE49-F238E27FC236}">
                <a16:creationId xmlns:a16="http://schemas.microsoft.com/office/drawing/2014/main" id="{57A37A90-823A-49F6-BEB8-E7F5E4BB7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2180"/>
            <a:ext cx="12192000" cy="609600"/>
          </a:xfrm>
          <a:prstGeom prst="rect">
            <a:avLst/>
          </a:prstGeom>
        </p:spPr>
      </p:pic>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24739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accent1"/>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1" name="Picture 10">
            <a:extLst>
              <a:ext uri="{FF2B5EF4-FFF2-40B4-BE49-F238E27FC236}">
                <a16:creationId xmlns:a16="http://schemas.microsoft.com/office/drawing/2014/main" id="{731AE8DB-72BD-430F-8637-82C8D5F8E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454878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2E38"/>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pic>
        <p:nvPicPr>
          <p:cNvPr id="7" name="Picture 6">
            <a:extLst>
              <a:ext uri="{FF2B5EF4-FFF2-40B4-BE49-F238E27FC236}">
                <a16:creationId xmlns:a16="http://schemas.microsoft.com/office/drawing/2014/main" id="{DF9304E3-CBB7-47F0-AECD-03B12DE0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spTree>
    <p:extLst>
      <p:ext uri="{BB962C8B-B14F-4D97-AF65-F5344CB8AC3E}">
        <p14:creationId xmlns:p14="http://schemas.microsoft.com/office/powerpoint/2010/main" val="2192388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1"/>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pic>
        <p:nvPicPr>
          <p:cNvPr id="6" name="Picture 5">
            <a:extLst>
              <a:ext uri="{FF2B5EF4-FFF2-40B4-BE49-F238E27FC236}">
                <a16:creationId xmlns:a16="http://schemas.microsoft.com/office/drawing/2014/main" id="{0FF13D97-28DF-4025-824C-8F02F06BA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spTree>
    <p:extLst>
      <p:ext uri="{BB962C8B-B14F-4D97-AF65-F5344CB8AC3E}">
        <p14:creationId xmlns:p14="http://schemas.microsoft.com/office/powerpoint/2010/main" val="4150876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1 column half - Dark Teal">
    <p:bg>
      <p:bgPr>
        <a:solidFill>
          <a:srgbClr val="002E38"/>
        </a:solidFill>
        <a:effectLst/>
      </p:bgPr>
    </p:bg>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2">
                    <a:lumMod val="25000"/>
                  </a:schemeClr>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6" name="Picture 5">
            <a:extLst>
              <a:ext uri="{FF2B5EF4-FFF2-40B4-BE49-F238E27FC236}">
                <a16:creationId xmlns:a16="http://schemas.microsoft.com/office/drawing/2014/main" id="{27BF58FA-C379-40D6-B1F6-E699B6F8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5" y="6217130"/>
            <a:ext cx="1194085" cy="540000"/>
          </a:xfrm>
          <a:prstGeom prst="rect">
            <a:avLst/>
          </a:prstGeom>
        </p:spPr>
      </p:pic>
    </p:spTree>
    <p:extLst>
      <p:ext uri="{BB962C8B-B14F-4D97-AF65-F5344CB8AC3E}">
        <p14:creationId xmlns:p14="http://schemas.microsoft.com/office/powerpoint/2010/main" val="4257432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1 column half - Orange">
    <p:bg>
      <p:bgPr>
        <a:solidFill>
          <a:schemeClr val="accent1"/>
        </a:solidFill>
        <a:effectLst/>
      </p:bgPr>
    </p:bg>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2">
                    <a:lumMod val="25000"/>
                  </a:schemeClr>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6" name="Picture 5">
            <a:extLst>
              <a:ext uri="{FF2B5EF4-FFF2-40B4-BE49-F238E27FC236}">
                <a16:creationId xmlns:a16="http://schemas.microsoft.com/office/drawing/2014/main" id="{27BF58FA-C379-40D6-B1F6-E699B6F8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5" y="6217130"/>
            <a:ext cx="1194085" cy="540000"/>
          </a:xfrm>
          <a:prstGeom prst="rect">
            <a:avLst/>
          </a:prstGeom>
        </p:spPr>
      </p:pic>
    </p:spTree>
    <p:extLst>
      <p:ext uri="{BB962C8B-B14F-4D97-AF65-F5344CB8AC3E}">
        <p14:creationId xmlns:p14="http://schemas.microsoft.com/office/powerpoint/2010/main" val="1310636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 1 column half - Dark Teal">
    <p:bg>
      <p:bgPr>
        <a:solidFill>
          <a:srgbClr val="002E38"/>
        </a:solidFill>
        <a:effectLst/>
      </p:bgPr>
    </p:bg>
    <p:spTree>
      <p:nvGrpSpPr>
        <p:cNvPr id="1" name="Shape 59"/>
        <p:cNvGrpSpPr/>
        <p:nvPr/>
      </p:nvGrpSpPr>
      <p:grpSpPr>
        <a:xfrm>
          <a:off x="0" y="0"/>
          <a:ext cx="0" cy="0"/>
          <a:chOff x="0" y="0"/>
          <a:chExt cx="0" cy="0"/>
        </a:xfrm>
      </p:grpSpPr>
      <p:sp>
        <p:nvSpPr>
          <p:cNvPr id="60" name="Shape 60"/>
          <p:cNvSpPr/>
          <p:nvPr/>
        </p:nvSpPr>
        <p:spPr>
          <a:xfrm flipH="1">
            <a:off x="6085034"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1"/>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7" name="Picture 6">
            <a:extLst>
              <a:ext uri="{FF2B5EF4-FFF2-40B4-BE49-F238E27FC236}">
                <a16:creationId xmlns:a16="http://schemas.microsoft.com/office/drawing/2014/main" id="{DE87BD11-7DB5-4A09-B53A-42A0546A0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Tree>
    <p:extLst>
      <p:ext uri="{BB962C8B-B14F-4D97-AF65-F5344CB8AC3E}">
        <p14:creationId xmlns:p14="http://schemas.microsoft.com/office/powerpoint/2010/main" val="949300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l 3-strip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CA1D6FD-7DFD-4DA2-8265-C8E198F62F45}"/>
              </a:ext>
            </a:extLst>
          </p:cNvPr>
          <p:cNvSpPr/>
          <p:nvPr/>
        </p:nvSpPr>
        <p:spPr>
          <a:xfrm>
            <a:off x="6980610" y="0"/>
            <a:ext cx="1068224" cy="6858000"/>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45FCBE02-F966-4733-8980-23C056B7D012}"/>
              </a:ext>
            </a:extLst>
          </p:cNvPr>
          <p:cNvSpPr/>
          <p:nvPr/>
        </p:nvSpPr>
        <p:spPr>
          <a:xfrm>
            <a:off x="3852370" y="0"/>
            <a:ext cx="35294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29" name="Rectangle 28">
            <a:extLst>
              <a:ext uri="{FF2B5EF4-FFF2-40B4-BE49-F238E27FC236}">
                <a16:creationId xmlns:a16="http://schemas.microsoft.com/office/drawing/2014/main" id="{AD66C86D-DDE7-4C55-BB1E-C456EE738352}"/>
              </a:ext>
            </a:extLst>
          </p:cNvPr>
          <p:cNvSpPr/>
          <p:nvPr/>
        </p:nvSpPr>
        <p:spPr>
          <a:xfrm>
            <a:off x="-60299" y="0"/>
            <a:ext cx="3529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28" name="Parallelogram 27">
            <a:extLst>
              <a:ext uri="{FF2B5EF4-FFF2-40B4-BE49-F238E27FC236}">
                <a16:creationId xmlns:a16="http://schemas.microsoft.com/office/drawing/2014/main" id="{7D769EB4-3CC4-497B-8DD2-70EA69FFB28D}"/>
              </a:ext>
            </a:extLst>
          </p:cNvPr>
          <p:cNvSpPr/>
          <p:nvPr/>
        </p:nvSpPr>
        <p:spPr>
          <a:xfrm>
            <a:off x="3067941" y="0"/>
            <a:ext cx="1068224" cy="68580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20000"/>
                    <a:lumOff val="8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20000"/>
                    <a:lumOff val="8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41774F09-69BC-44FF-A162-DED58623E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Tree>
    <p:extLst>
      <p:ext uri="{BB962C8B-B14F-4D97-AF65-F5344CB8AC3E}">
        <p14:creationId xmlns:p14="http://schemas.microsoft.com/office/powerpoint/2010/main" val="198693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Dark Teal">
    <p:bg>
      <p:bgPr>
        <a:solidFill>
          <a:schemeClr val="accent2"/>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tx2">
                    <a:lumMod val="7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a:p>
        </p:txBody>
      </p:sp>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pic>
        <p:nvPicPr>
          <p:cNvPr id="3" name="Picture 2">
            <a:extLst>
              <a:ext uri="{FF2B5EF4-FFF2-40B4-BE49-F238E27FC236}">
                <a16:creationId xmlns:a16="http://schemas.microsoft.com/office/drawing/2014/main" id="{4A7291AF-5F89-413A-87F8-95DA4F961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4" name="Content Placeholder 3">
            <a:extLst>
              <a:ext uri="{FF2B5EF4-FFF2-40B4-BE49-F238E27FC236}">
                <a16:creationId xmlns:a16="http://schemas.microsoft.com/office/drawing/2014/main" id="{42AFB7EF-3752-440C-9101-541FE260C7CE}"/>
              </a:ext>
            </a:extLst>
          </p:cNvPr>
          <p:cNvSpPr>
            <a:spLocks noGrp="1"/>
          </p:cNvSpPr>
          <p:nvPr>
            <p:ph sz="quarter" idx="13"/>
          </p:nvPr>
        </p:nvSpPr>
        <p:spPr>
          <a:xfrm>
            <a:off x="4240213" y="314325"/>
            <a:ext cx="7653207" cy="592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9871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range 3 strip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5D90A8BF-39FA-4AAE-83BE-B42BEE6F4629}"/>
              </a:ext>
            </a:extLst>
          </p:cNvPr>
          <p:cNvSpPr/>
          <p:nvPr/>
        </p:nvSpPr>
        <p:spPr>
          <a:xfrm>
            <a:off x="6980610" y="0"/>
            <a:ext cx="1068224" cy="6858000"/>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168B8D3F-9027-41D1-BEB9-BB91AC37200B}"/>
              </a:ext>
            </a:extLst>
          </p:cNvPr>
          <p:cNvSpPr/>
          <p:nvPr/>
        </p:nvSpPr>
        <p:spPr>
          <a:xfrm>
            <a:off x="3852370" y="0"/>
            <a:ext cx="3529413"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2" name="Rectangle 11">
            <a:extLst>
              <a:ext uri="{FF2B5EF4-FFF2-40B4-BE49-F238E27FC236}">
                <a16:creationId xmlns:a16="http://schemas.microsoft.com/office/drawing/2014/main" id="{A93984FC-B553-4991-91AF-54B2EFFA57AA}"/>
              </a:ext>
            </a:extLst>
          </p:cNvPr>
          <p:cNvSpPr/>
          <p:nvPr/>
        </p:nvSpPr>
        <p:spPr>
          <a:xfrm>
            <a:off x="-60299" y="0"/>
            <a:ext cx="35294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3" name="Parallelogram 12">
            <a:extLst>
              <a:ext uri="{FF2B5EF4-FFF2-40B4-BE49-F238E27FC236}">
                <a16:creationId xmlns:a16="http://schemas.microsoft.com/office/drawing/2014/main" id="{C3A1492D-BB5B-4C9A-878B-0302B896A819}"/>
              </a:ext>
            </a:extLst>
          </p:cNvPr>
          <p:cNvSpPr/>
          <p:nvPr/>
        </p:nvSpPr>
        <p:spPr>
          <a:xfrm>
            <a:off x="3067941" y="0"/>
            <a:ext cx="1068224" cy="68580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5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9265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ey 3-stripe">
    <p:bg>
      <p:bgPr>
        <a:solidFill>
          <a:schemeClr val="bg1"/>
        </a:solidFill>
        <a:effectLst/>
      </p:bgPr>
    </p:bg>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4BCAF2C1-7EFE-42AE-AB11-7426D9BC7956}"/>
              </a:ext>
            </a:extLst>
          </p:cNvPr>
          <p:cNvSpPr/>
          <p:nvPr/>
        </p:nvSpPr>
        <p:spPr>
          <a:xfrm>
            <a:off x="6980610" y="0"/>
            <a:ext cx="1068224" cy="6858000"/>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593CA764-09FD-425C-91C5-8DC35639756E}"/>
              </a:ext>
            </a:extLst>
          </p:cNvPr>
          <p:cNvSpPr/>
          <p:nvPr/>
        </p:nvSpPr>
        <p:spPr>
          <a:xfrm>
            <a:off x="3852370" y="0"/>
            <a:ext cx="35294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60299" y="0"/>
            <a:ext cx="352941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8" name="Parallelogram 17">
            <a:extLst>
              <a:ext uri="{FF2B5EF4-FFF2-40B4-BE49-F238E27FC236}">
                <a16:creationId xmlns:a16="http://schemas.microsoft.com/office/drawing/2014/main" id="{930AC4D2-E175-485D-AEA0-ABA3AB516338}"/>
              </a:ext>
            </a:extLst>
          </p:cNvPr>
          <p:cNvSpPr/>
          <p:nvPr/>
        </p:nvSpPr>
        <p:spPr>
          <a:xfrm>
            <a:off x="3067941" y="0"/>
            <a:ext cx="1068224" cy="6858000"/>
          </a:xfrm>
          <a:prstGeom prst="parallelogram">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5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52699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oilerplate">
    <p:bg>
      <p:bgPr>
        <a:gradFill>
          <a:gsLst>
            <a:gs pos="26000">
              <a:schemeClr val="accent1">
                <a:lumMod val="5000"/>
                <a:lumOff val="95000"/>
              </a:schemeClr>
            </a:gs>
            <a:gs pos="84000">
              <a:schemeClr val="bg2"/>
            </a:gs>
            <a:gs pos="100000">
              <a:schemeClr val="bg2"/>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78294" y="1445539"/>
            <a:ext cx="9585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1"/>
                </a:solidFill>
                <a:latin typeface="+mj-lt"/>
                <a:ea typeface="+mn-ea"/>
                <a:cs typeface="+mn-cs"/>
              </a:rPr>
              <a:t>About International Institute of Business Analysis</a:t>
            </a:r>
            <a:r>
              <a:rPr lang="en-US" sz="2800" b="1">
                <a:latin typeface="+mj-lt"/>
              </a:rPr>
              <a:t> </a:t>
            </a:r>
            <a:endParaRPr lang="en-CA" sz="32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2043403"/>
            <a:ext cx="9610531" cy="3108543"/>
          </a:xfrm>
          <a:prstGeom prst="rect">
            <a:avLst/>
          </a:prstGeom>
          <a:noFill/>
        </p:spPr>
        <p:txBody>
          <a:bodyPr wrap="square" rtlCol="0">
            <a:spAutoFit/>
          </a:bodyPr>
          <a:lstStyle/>
          <a:p>
            <a:pPr algn="ctr" fontAlgn="base">
              <a:lnSpc>
                <a:spcPct val="100000"/>
              </a:lnSpc>
            </a:pPr>
            <a:r>
              <a:rPr lang="en-US" sz="2300">
                <a:solidFill>
                  <a:schemeClr val="accent2"/>
                </a:solidFill>
                <a:latin typeface="+mj-lt"/>
              </a:rPr>
              <a:t>International Institute of Business Analysis™ (IIBA®) is a professional association dedicated to supporting lifetime learning opportunities for business and professional success. Through a global network, IIBA connects with over 29,000 Members and more than 300 Corporate Members and 120 Chapters. As the recognized voice of the business analysis community, IIBA supports the recognition of the profession and discipline and works to maintain the global standard for the practice and certifications.</a:t>
            </a:r>
          </a:p>
          <a:p>
            <a:pPr algn="ctr" fontAlgn="base">
              <a:lnSpc>
                <a:spcPct val="120000"/>
              </a:lnSpc>
            </a:pPr>
            <a:r>
              <a:rPr lang="en-US" sz="1000">
                <a:solidFill>
                  <a:schemeClr val="accent2"/>
                </a:solidFill>
                <a:latin typeface="+mj-lt"/>
              </a:rPr>
              <a:t>  </a:t>
            </a:r>
          </a:p>
          <a:p>
            <a:pPr algn="ctr" fontAlgn="base"/>
            <a:r>
              <a:rPr lang="en-US" sz="2300">
                <a:solidFill>
                  <a:schemeClr val="accent2"/>
                </a:solidFill>
                <a:latin typeface="+mj-lt"/>
              </a:rPr>
              <a:t>For more information visit </a:t>
            </a:r>
            <a:r>
              <a:rPr lang="en-US" sz="2300" u="sng">
                <a:solidFill>
                  <a:schemeClr val="accent3"/>
                </a:solidFill>
                <a:latin typeface="+mj-lt"/>
                <a:hlinkClick r:id="rId2">
                  <a:extLst>
                    <a:ext uri="{A12FA001-AC4F-418D-AE19-62706E023703}">
                      <ahyp:hlinkClr xmlns:ahyp="http://schemas.microsoft.com/office/drawing/2018/hyperlinkcolor" val="tx"/>
                    </a:ext>
                  </a:extLst>
                </a:hlinkClick>
              </a:rPr>
              <a:t>iiba.org</a:t>
            </a:r>
            <a:endParaRPr lang="en-CA" sz="2300">
              <a:solidFill>
                <a:schemeClr val="accent3"/>
              </a:solidFill>
              <a:latin typeface="+mj-lt"/>
            </a:endParaRPr>
          </a:p>
        </p:txBody>
      </p:sp>
      <p:pic>
        <p:nvPicPr>
          <p:cNvPr id="7" name="Picture 6">
            <a:extLst>
              <a:ext uri="{FF2B5EF4-FFF2-40B4-BE49-F238E27FC236}">
                <a16:creationId xmlns:a16="http://schemas.microsoft.com/office/drawing/2014/main" id="{6987B0B6-B61B-47C2-8425-7A0985B52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724249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able of contents">
    <p:bg>
      <p:bgPr>
        <a:solidFill>
          <a:schemeClr val="accent1"/>
        </a:solidFill>
        <a:effectLst/>
      </p:bgPr>
    </p:bg>
    <p:spTree>
      <p:nvGrpSpPr>
        <p:cNvPr id="1" name="Shape 19"/>
        <p:cNvGrpSpPr/>
        <p:nvPr/>
      </p:nvGrpSpPr>
      <p:grpSpPr>
        <a:xfrm>
          <a:off x="0" y="0"/>
          <a:ext cx="0" cy="0"/>
          <a:chOff x="0" y="0"/>
          <a:chExt cx="0" cy="0"/>
        </a:xfrm>
      </p:grpSpPr>
      <p:sp>
        <p:nvSpPr>
          <p:cNvPr id="8" name="Shape 74">
            <a:extLst>
              <a:ext uri="{FF2B5EF4-FFF2-40B4-BE49-F238E27FC236}">
                <a16:creationId xmlns:a16="http://schemas.microsoft.com/office/drawing/2014/main" id="{0A222723-A55B-4044-A3A5-A8D43EBB5BB6}"/>
              </a:ext>
            </a:extLst>
          </p:cNvPr>
          <p:cNvSpPr/>
          <p:nvPr/>
        </p:nvSpPr>
        <p:spPr>
          <a:xfrm>
            <a:off x="0" y="339364"/>
            <a:ext cx="12192100" cy="6518635"/>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9" name="Shape 78">
            <a:extLst>
              <a:ext uri="{FF2B5EF4-FFF2-40B4-BE49-F238E27FC236}">
                <a16:creationId xmlns:a16="http://schemas.microsoft.com/office/drawing/2014/main" id="{6943F2E0-B60E-487A-A611-7BE4DE33A8F5}"/>
              </a:ext>
            </a:extLst>
          </p:cNvPr>
          <p:cNvSpPr txBox="1">
            <a:spLocks noGrp="1"/>
          </p:cNvSpPr>
          <p:nvPr>
            <p:ph type="body" idx="3"/>
          </p:nvPr>
        </p:nvSpPr>
        <p:spPr>
          <a:xfrm>
            <a:off x="8172011"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0" name="Shape 78">
            <a:extLst>
              <a:ext uri="{FF2B5EF4-FFF2-40B4-BE49-F238E27FC236}">
                <a16:creationId xmlns:a16="http://schemas.microsoft.com/office/drawing/2014/main" id="{A05219CB-30D3-40A3-851D-3DBF09743255}"/>
              </a:ext>
            </a:extLst>
          </p:cNvPr>
          <p:cNvSpPr txBox="1">
            <a:spLocks noGrp="1"/>
          </p:cNvSpPr>
          <p:nvPr>
            <p:ph type="body" idx="10"/>
          </p:nvPr>
        </p:nvSpPr>
        <p:spPr>
          <a:xfrm>
            <a:off x="4249706"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1" name="Shape 78">
            <a:extLst>
              <a:ext uri="{FF2B5EF4-FFF2-40B4-BE49-F238E27FC236}">
                <a16:creationId xmlns:a16="http://schemas.microsoft.com/office/drawing/2014/main" id="{7EF2CB14-7BA9-4271-A84A-FD255B696BB9}"/>
              </a:ext>
            </a:extLst>
          </p:cNvPr>
          <p:cNvSpPr txBox="1">
            <a:spLocks noGrp="1"/>
          </p:cNvSpPr>
          <p:nvPr>
            <p:ph type="body" idx="11"/>
          </p:nvPr>
        </p:nvSpPr>
        <p:spPr>
          <a:xfrm>
            <a:off x="327402"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11">
            <a:extLst>
              <a:ext uri="{FF2B5EF4-FFF2-40B4-BE49-F238E27FC236}">
                <a16:creationId xmlns:a16="http://schemas.microsoft.com/office/drawing/2014/main" id="{1DEAC186-E14A-43E1-90E2-CEB03A32153A}"/>
              </a:ext>
            </a:extLst>
          </p:cNvPr>
          <p:cNvSpPr txBox="1">
            <a:spLocks noGrp="1"/>
          </p:cNvSpPr>
          <p:nvPr>
            <p:ph type="ctrTitle"/>
          </p:nvPr>
        </p:nvSpPr>
        <p:spPr>
          <a:xfrm>
            <a:off x="327402" y="325447"/>
            <a:ext cx="11537196" cy="704550"/>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accent2"/>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14" name="Picture 13">
            <a:extLst>
              <a:ext uri="{FF2B5EF4-FFF2-40B4-BE49-F238E27FC236}">
                <a16:creationId xmlns:a16="http://schemas.microsoft.com/office/drawing/2014/main" id="{B2E51DD3-5AC8-42E7-BB1E-3DD73764A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632672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1" name="Shape 11"/>
          <p:cNvSpPr txBox="1">
            <a:spLocks noGrp="1"/>
          </p:cNvSpPr>
          <p:nvPr>
            <p:ph type="ctrTitle"/>
          </p:nvPr>
        </p:nvSpPr>
        <p:spPr>
          <a:xfrm>
            <a:off x="625233" y="3183000"/>
            <a:ext cx="4848800" cy="3012000"/>
          </a:xfrm>
          <a:prstGeom prst="rect">
            <a:avLst/>
          </a:prstGeom>
        </p:spPr>
        <p:txBody>
          <a:bodyPr lIns="91425" tIns="91425" rIns="91425" bIns="91425" anchor="t" anchorCtr="0"/>
          <a:lstStyle>
            <a:lvl1pPr lvl="0">
              <a:spcBef>
                <a:spcPts val="0"/>
              </a:spcBef>
              <a:buClr>
                <a:srgbClr val="F67031"/>
              </a:buClr>
              <a:buSzPct val="100000"/>
              <a:defRPr sz="4000" b="0" i="0">
                <a:solidFill>
                  <a:srgbClr val="FF8300"/>
                </a:solidFill>
                <a:latin typeface="+mj-lt"/>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3" name="Picture 2" descr="A close up of a logo&#10;&#10;Description automatically generated">
            <a:extLst>
              <a:ext uri="{FF2B5EF4-FFF2-40B4-BE49-F238E27FC236}">
                <a16:creationId xmlns:a16="http://schemas.microsoft.com/office/drawing/2014/main" id="{E0BF0353-A0A9-485A-8E40-CAABE1F6E832}"/>
              </a:ext>
            </a:extLst>
          </p:cNvPr>
          <p:cNvPicPr>
            <a:picLocks noChangeAspect="1"/>
          </p:cNvPicPr>
          <p:nvPr/>
        </p:nvPicPr>
        <p:blipFill>
          <a:blip r:embed="rId2"/>
          <a:stretch>
            <a:fillRect/>
          </a:stretch>
        </p:blipFill>
        <p:spPr>
          <a:xfrm>
            <a:off x="625234" y="655126"/>
            <a:ext cx="3289759" cy="584281"/>
          </a:xfrm>
          <a:prstGeom prst="rect">
            <a:avLst/>
          </a:prstGeom>
        </p:spPr>
      </p:pic>
    </p:spTree>
    <p:extLst>
      <p:ext uri="{BB962C8B-B14F-4D97-AF65-F5344CB8AC3E}">
        <p14:creationId xmlns:p14="http://schemas.microsoft.com/office/powerpoint/2010/main" val="1822220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able of contents">
    <p:spTree>
      <p:nvGrpSpPr>
        <p:cNvPr id="1" name="Shape 19"/>
        <p:cNvGrpSpPr/>
        <p:nvPr/>
      </p:nvGrpSpPr>
      <p:grpSpPr>
        <a:xfrm>
          <a:off x="0" y="0"/>
          <a:ext cx="0" cy="0"/>
          <a:chOff x="0" y="0"/>
          <a:chExt cx="0" cy="0"/>
        </a:xfrm>
      </p:grpSpPr>
      <p:sp>
        <p:nvSpPr>
          <p:cNvPr id="21" name="Shape 21"/>
          <p:cNvSpPr txBox="1">
            <a:spLocks noGrp="1"/>
          </p:cNvSpPr>
          <p:nvPr>
            <p:ph type="subTitle" idx="1"/>
          </p:nvPr>
        </p:nvSpPr>
        <p:spPr>
          <a:xfrm>
            <a:off x="327923" y="2652667"/>
            <a:ext cx="4487095" cy="2835200"/>
          </a:xfrm>
          <a:prstGeom prst="rect">
            <a:avLst/>
          </a:prstGeom>
        </p:spPr>
        <p:txBody>
          <a:bodyPr lIns="91425" tIns="91425" rIns="91425" bIns="91425" anchor="t" anchorCtr="0"/>
          <a:lstStyle>
            <a:lvl1pPr lvl="0" rtl="0">
              <a:spcBef>
                <a:spcPts val="0"/>
              </a:spcBef>
              <a:buClr>
                <a:srgbClr val="FFFFFF"/>
              </a:buClr>
              <a:buFont typeface="Georgia"/>
              <a:buNone/>
              <a:defRPr b="0" i="0">
                <a:solidFill>
                  <a:srgbClr val="FFFFFF"/>
                </a:solidFill>
                <a:latin typeface="+mj-lt"/>
                <a:ea typeface="Georgia"/>
                <a:cs typeface="Georgia"/>
                <a:sym typeface="Georgia"/>
              </a:defRPr>
            </a:lvl1pPr>
            <a:lvl2pPr lvl="1" rtl="0">
              <a:spcBef>
                <a:spcPts val="0"/>
              </a:spcBef>
              <a:buClr>
                <a:srgbClr val="FFFFFF"/>
              </a:buClr>
              <a:buSzPct val="100000"/>
              <a:buFont typeface="Georgia"/>
              <a:buNone/>
              <a:defRPr sz="4000" i="1">
                <a:solidFill>
                  <a:srgbClr val="FFFFFF"/>
                </a:solidFill>
                <a:latin typeface="Georgia"/>
                <a:ea typeface="Georgia"/>
                <a:cs typeface="Georgia"/>
                <a:sym typeface="Georgia"/>
              </a:defRPr>
            </a:lvl2pPr>
            <a:lvl3pPr lvl="2" rtl="0">
              <a:spcBef>
                <a:spcPts val="0"/>
              </a:spcBef>
              <a:buClr>
                <a:srgbClr val="FFFFFF"/>
              </a:buClr>
              <a:buSzPct val="100000"/>
              <a:buFont typeface="Georgia"/>
              <a:buNone/>
              <a:defRPr sz="4000" i="1">
                <a:solidFill>
                  <a:srgbClr val="FFFFFF"/>
                </a:solidFill>
                <a:latin typeface="Georgia"/>
                <a:ea typeface="Georgia"/>
                <a:cs typeface="Georgia"/>
                <a:sym typeface="Georgia"/>
              </a:defRPr>
            </a:lvl3pPr>
            <a:lvl4pPr lvl="3" rtl="0">
              <a:spcBef>
                <a:spcPts val="0"/>
              </a:spcBef>
              <a:buClr>
                <a:srgbClr val="FFFFFF"/>
              </a:buClr>
              <a:buSzPct val="100000"/>
              <a:buFont typeface="Georgia"/>
              <a:buNone/>
              <a:defRPr sz="4000" i="1">
                <a:solidFill>
                  <a:srgbClr val="FFFFFF"/>
                </a:solidFill>
                <a:latin typeface="Georgia"/>
                <a:ea typeface="Georgia"/>
                <a:cs typeface="Georgia"/>
                <a:sym typeface="Georgia"/>
              </a:defRPr>
            </a:lvl4pPr>
            <a:lvl5pPr lvl="4" rtl="0">
              <a:spcBef>
                <a:spcPts val="0"/>
              </a:spcBef>
              <a:buClr>
                <a:srgbClr val="FFFFFF"/>
              </a:buClr>
              <a:buSzPct val="100000"/>
              <a:buFont typeface="Georgia"/>
              <a:buNone/>
              <a:defRPr sz="4000" i="1">
                <a:solidFill>
                  <a:srgbClr val="FFFFFF"/>
                </a:solidFill>
                <a:latin typeface="Georgia"/>
                <a:ea typeface="Georgia"/>
                <a:cs typeface="Georgia"/>
                <a:sym typeface="Georgia"/>
              </a:defRPr>
            </a:lvl5pPr>
            <a:lvl6pPr lvl="5" rtl="0">
              <a:spcBef>
                <a:spcPts val="0"/>
              </a:spcBef>
              <a:buClr>
                <a:srgbClr val="FFFFFF"/>
              </a:buClr>
              <a:buSzPct val="100000"/>
              <a:buFont typeface="Georgia"/>
              <a:buNone/>
              <a:defRPr sz="4000" i="1">
                <a:solidFill>
                  <a:srgbClr val="FFFFFF"/>
                </a:solidFill>
                <a:latin typeface="Georgia"/>
                <a:ea typeface="Georgia"/>
                <a:cs typeface="Georgia"/>
                <a:sym typeface="Georgia"/>
              </a:defRPr>
            </a:lvl6pPr>
            <a:lvl7pPr lvl="6" rtl="0">
              <a:spcBef>
                <a:spcPts val="0"/>
              </a:spcBef>
              <a:buClr>
                <a:srgbClr val="FFFFFF"/>
              </a:buClr>
              <a:buSzPct val="100000"/>
              <a:buFont typeface="Georgia"/>
              <a:buNone/>
              <a:defRPr sz="4000" i="1">
                <a:solidFill>
                  <a:srgbClr val="FFFFFF"/>
                </a:solidFill>
                <a:latin typeface="Georgia"/>
                <a:ea typeface="Georgia"/>
                <a:cs typeface="Georgia"/>
                <a:sym typeface="Georgia"/>
              </a:defRPr>
            </a:lvl7pPr>
            <a:lvl8pPr lvl="7" rtl="0">
              <a:spcBef>
                <a:spcPts val="0"/>
              </a:spcBef>
              <a:buClr>
                <a:srgbClr val="FFFFFF"/>
              </a:buClr>
              <a:buSzPct val="100000"/>
              <a:buFont typeface="Georgia"/>
              <a:buNone/>
              <a:defRPr sz="4000" i="1">
                <a:solidFill>
                  <a:srgbClr val="FFFFFF"/>
                </a:solidFill>
                <a:latin typeface="Georgia"/>
                <a:ea typeface="Georgia"/>
                <a:cs typeface="Georgia"/>
                <a:sym typeface="Georgia"/>
              </a:defRPr>
            </a:lvl8pPr>
            <a:lvl9pPr lvl="8" rtl="0">
              <a:spcBef>
                <a:spcPts val="0"/>
              </a:spcBef>
              <a:buClr>
                <a:srgbClr val="FFFFFF"/>
              </a:buClr>
              <a:buSzPct val="100000"/>
              <a:buFont typeface="Georgia"/>
              <a:buNone/>
              <a:defRPr sz="4000" i="1">
                <a:solidFill>
                  <a:srgbClr val="FFFFFF"/>
                </a:solidFill>
                <a:latin typeface="Georgia"/>
                <a:ea typeface="Georgia"/>
                <a:cs typeface="Georgia"/>
                <a:sym typeface="Georgia"/>
              </a:defRPr>
            </a:lvl9pPr>
          </a:lstStyle>
          <a:p>
            <a:r>
              <a:rPr lang="en-US"/>
              <a:t>Click to edit Master subtitle style</a:t>
            </a:r>
            <a:endParaRPr/>
          </a:p>
        </p:txBody>
      </p:sp>
      <p:sp>
        <p:nvSpPr>
          <p:cNvPr id="24" name="Shape 24"/>
          <p:cNvSpPr txBox="1">
            <a:spLocks noGrp="1"/>
          </p:cNvSpPr>
          <p:nvPr>
            <p:ph type="body" idx="2"/>
          </p:nvPr>
        </p:nvSpPr>
        <p:spPr>
          <a:xfrm>
            <a:off x="6840300" y="1354667"/>
            <a:ext cx="4627600" cy="4133200"/>
          </a:xfrm>
          <a:prstGeom prst="rect">
            <a:avLst/>
          </a:prstGeom>
        </p:spPr>
        <p:txBody>
          <a:bodyPr lIns="91425" tIns="91425" rIns="91425" bIns="91425" anchor="t" anchorCtr="0"/>
          <a:lstStyle>
            <a:lvl1pPr lvl="0" rtl="0">
              <a:spcBef>
                <a:spcPts val="0"/>
              </a:spcBef>
              <a:spcAft>
                <a:spcPts val="1333"/>
              </a:spcAft>
              <a:buClr>
                <a:srgbClr val="F67031"/>
              </a:buClr>
              <a:buSzPct val="100000"/>
              <a:buAutoNum type="arabicPeriod"/>
              <a:defRPr sz="1867" b="0" i="0">
                <a:solidFill>
                  <a:srgbClr val="FF8300"/>
                </a:solidFill>
                <a:latin typeface="+mn-lt"/>
              </a:defRPr>
            </a:lvl1pPr>
            <a:lvl2pPr lvl="1" rtl="0">
              <a:spcBef>
                <a:spcPts val="0"/>
              </a:spcBef>
              <a:spcAft>
                <a:spcPts val="1333"/>
              </a:spcAft>
              <a:buAutoNum type="alphaLcPeriod"/>
              <a:defRPr>
                <a:solidFill>
                  <a:srgbClr val="999999"/>
                </a:solidFill>
              </a:defRPr>
            </a:lvl2pPr>
            <a:lvl3pPr lvl="2" rtl="0">
              <a:spcBef>
                <a:spcPts val="0"/>
              </a:spcBef>
              <a:spcAft>
                <a:spcPts val="1333"/>
              </a:spcAft>
              <a:buAutoNum type="romanLcPeriod"/>
              <a:defRPr>
                <a:solidFill>
                  <a:srgbClr val="999999"/>
                </a:solidFill>
              </a:defRPr>
            </a:lvl3pPr>
            <a:lvl4pPr lvl="3" rtl="0">
              <a:spcBef>
                <a:spcPts val="0"/>
              </a:spcBef>
              <a:spcAft>
                <a:spcPts val="1333"/>
              </a:spcAft>
              <a:buAutoNum type="arabicPeriod"/>
              <a:defRPr>
                <a:solidFill>
                  <a:srgbClr val="999999"/>
                </a:solidFill>
              </a:defRPr>
            </a:lvl4pPr>
            <a:lvl5pPr lvl="4" rtl="0">
              <a:spcBef>
                <a:spcPts val="0"/>
              </a:spcBef>
              <a:spcAft>
                <a:spcPts val="1333"/>
              </a:spcAft>
              <a:buClr>
                <a:srgbClr val="999999"/>
              </a:buClr>
              <a:buAutoNum type="alphaLcPeriod"/>
              <a:defRPr>
                <a:solidFill>
                  <a:srgbClr val="999999"/>
                </a:solidFill>
              </a:defRPr>
            </a:lvl5pPr>
            <a:lvl6pPr lvl="5" rtl="0">
              <a:spcBef>
                <a:spcPts val="0"/>
              </a:spcBef>
              <a:spcAft>
                <a:spcPts val="1333"/>
              </a:spcAft>
              <a:buClr>
                <a:srgbClr val="999999"/>
              </a:buClr>
              <a:buAutoNum type="romanLcPeriod"/>
              <a:defRPr>
                <a:solidFill>
                  <a:srgbClr val="999999"/>
                </a:solidFill>
              </a:defRPr>
            </a:lvl6pPr>
            <a:lvl7pPr lvl="6" rtl="0">
              <a:spcBef>
                <a:spcPts val="0"/>
              </a:spcBef>
              <a:spcAft>
                <a:spcPts val="1333"/>
              </a:spcAft>
              <a:buClr>
                <a:srgbClr val="999999"/>
              </a:buClr>
              <a:buAutoNum type="arabicPeriod"/>
              <a:defRPr>
                <a:solidFill>
                  <a:srgbClr val="999999"/>
                </a:solidFill>
              </a:defRPr>
            </a:lvl7pPr>
            <a:lvl8pPr lvl="7" rtl="0">
              <a:spcBef>
                <a:spcPts val="0"/>
              </a:spcBef>
              <a:spcAft>
                <a:spcPts val="1333"/>
              </a:spcAft>
              <a:buClr>
                <a:srgbClr val="999999"/>
              </a:buClr>
              <a:buAutoNum type="alphaLcPeriod"/>
              <a:defRPr>
                <a:solidFill>
                  <a:srgbClr val="999999"/>
                </a:solidFill>
              </a:defRPr>
            </a:lvl8pPr>
            <a:lvl9pPr lvl="8" rtl="0">
              <a:spcBef>
                <a:spcPts val="0"/>
              </a:spcBef>
              <a:spcAft>
                <a:spcPts val="1333"/>
              </a:spcAft>
              <a:buClr>
                <a:srgbClr val="999999"/>
              </a:buClr>
              <a:buAutoNum type="romanLcPeriod"/>
              <a:defRPr>
                <a:solidFill>
                  <a:srgbClr val="999999"/>
                </a:solidFill>
              </a:defRPr>
            </a:lvl9pPr>
          </a:lstStyle>
          <a:p>
            <a:pPr lvl="0"/>
            <a:r>
              <a:rPr lang="en-US"/>
              <a:t>Click to edit Master text styles</a:t>
            </a:r>
          </a:p>
        </p:txBody>
      </p:sp>
      <p:sp>
        <p:nvSpPr>
          <p:cNvPr id="25" name="Shape 25"/>
          <p:cNvSpPr txBox="1">
            <a:spLocks noGrp="1"/>
          </p:cNvSpPr>
          <p:nvPr>
            <p:ph type="title"/>
          </p:nvPr>
        </p:nvSpPr>
        <p:spPr>
          <a:xfrm>
            <a:off x="327954" y="1354667"/>
            <a:ext cx="4487095" cy="1298000"/>
          </a:xfrm>
          <a:prstGeom prst="rect">
            <a:avLst/>
          </a:prstGeom>
        </p:spPr>
        <p:txBody>
          <a:bodyPr lIns="91425" tIns="91425" rIns="91425" bIns="91425" anchor="t" anchorCtr="0"/>
          <a:lstStyle>
            <a:lvl1pPr lvl="0" rtl="0">
              <a:spcBef>
                <a:spcPts val="0"/>
              </a:spcBef>
              <a:defRPr b="0" i="0">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
        <p:nvSpPr>
          <p:cNvPr id="8" name="Shape 8"/>
          <p:cNvSpPr txBox="1">
            <a:spLocks noGrp="1"/>
          </p:cNvSpPr>
          <p:nvPr>
            <p:ph type="sldNum" idx="12"/>
          </p:nvPr>
        </p:nvSpPr>
        <p:spPr>
          <a:xfrm>
            <a:off x="11409044" y="6333133"/>
            <a:ext cx="731600" cy="524800"/>
          </a:xfrm>
          <a:prstGeom prst="rect">
            <a:avLst/>
          </a:prstGeom>
          <a:noFill/>
          <a:ln>
            <a:noFill/>
          </a:ln>
        </p:spPr>
        <p:txBody>
          <a:bodyPr lIns="91425" tIns="91425" rIns="91425" bIns="91425" anchor="ctr" anchorCtr="0">
            <a:noAutofit/>
          </a:bodyPr>
          <a:lstStyle>
            <a:lvl1pPr>
              <a:defRPr>
                <a:solidFill>
                  <a:schemeClr val="bg2"/>
                </a:solidFill>
              </a:defRPr>
            </a:lvl1pPr>
          </a:lstStyle>
          <a:p>
            <a:fld id="{9F9D60F4-ECEA-45B5-8218-A2B2DCEFA7B4}" type="slidenum">
              <a:rPr lang="en-CA" smtClean="0"/>
              <a:t>‹#›</a:t>
            </a:fld>
            <a:endParaRPr lang="en-CA"/>
          </a:p>
        </p:txBody>
      </p:sp>
      <p:pic>
        <p:nvPicPr>
          <p:cNvPr id="11" name="Picture 10"/>
          <p:cNvPicPr>
            <a:picLocks noChangeAspect="1"/>
          </p:cNvPicPr>
          <p:nvPr/>
        </p:nvPicPr>
        <p:blipFill>
          <a:blip r:embed="rId2"/>
          <a:stretch>
            <a:fillRect/>
          </a:stretch>
        </p:blipFill>
        <p:spPr>
          <a:xfrm>
            <a:off x="449396" y="6338445"/>
            <a:ext cx="727763" cy="334771"/>
          </a:xfrm>
          <a:prstGeom prst="rect">
            <a:avLst/>
          </a:prstGeom>
        </p:spPr>
      </p:pic>
    </p:spTree>
    <p:extLst>
      <p:ext uri="{BB962C8B-B14F-4D97-AF65-F5344CB8AC3E}">
        <p14:creationId xmlns:p14="http://schemas.microsoft.com/office/powerpoint/2010/main" val="3935943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able of contents">
    <p:spTree>
      <p:nvGrpSpPr>
        <p:cNvPr id="1" name="Shape 19"/>
        <p:cNvGrpSpPr/>
        <p:nvPr/>
      </p:nvGrpSpPr>
      <p:grpSpPr>
        <a:xfrm>
          <a:off x="0" y="0"/>
          <a:ext cx="0" cy="0"/>
          <a:chOff x="0" y="0"/>
          <a:chExt cx="0" cy="0"/>
        </a:xfrm>
      </p:grpSpPr>
      <p:sp>
        <p:nvSpPr>
          <p:cNvPr id="21" name="Shape 21"/>
          <p:cNvSpPr txBox="1">
            <a:spLocks noGrp="1"/>
          </p:cNvSpPr>
          <p:nvPr>
            <p:ph type="subTitle" idx="1"/>
          </p:nvPr>
        </p:nvSpPr>
        <p:spPr>
          <a:xfrm>
            <a:off x="327923" y="2652667"/>
            <a:ext cx="4487095" cy="2835200"/>
          </a:xfrm>
          <a:prstGeom prst="rect">
            <a:avLst/>
          </a:prstGeom>
        </p:spPr>
        <p:txBody>
          <a:bodyPr lIns="91425" tIns="91425" rIns="91425" bIns="91425" anchor="t" anchorCtr="0"/>
          <a:lstStyle>
            <a:lvl1pPr lvl="0" rtl="0">
              <a:spcBef>
                <a:spcPts val="0"/>
              </a:spcBef>
              <a:buClr>
                <a:srgbClr val="FFFFFF"/>
              </a:buClr>
              <a:buFont typeface="Georgia"/>
              <a:buNone/>
              <a:defRPr b="0" i="0">
                <a:solidFill>
                  <a:srgbClr val="FFFFFF"/>
                </a:solidFill>
                <a:latin typeface="+mj-lt"/>
                <a:ea typeface="Georgia"/>
                <a:cs typeface="Georgia"/>
                <a:sym typeface="Georgia"/>
              </a:defRPr>
            </a:lvl1pPr>
            <a:lvl2pPr lvl="1" rtl="0">
              <a:spcBef>
                <a:spcPts val="0"/>
              </a:spcBef>
              <a:buClr>
                <a:srgbClr val="FFFFFF"/>
              </a:buClr>
              <a:buSzPct val="100000"/>
              <a:buFont typeface="Georgia"/>
              <a:buNone/>
              <a:defRPr sz="4000" i="1">
                <a:solidFill>
                  <a:srgbClr val="FFFFFF"/>
                </a:solidFill>
                <a:latin typeface="Georgia"/>
                <a:ea typeface="Georgia"/>
                <a:cs typeface="Georgia"/>
                <a:sym typeface="Georgia"/>
              </a:defRPr>
            </a:lvl2pPr>
            <a:lvl3pPr lvl="2" rtl="0">
              <a:spcBef>
                <a:spcPts val="0"/>
              </a:spcBef>
              <a:buClr>
                <a:srgbClr val="FFFFFF"/>
              </a:buClr>
              <a:buSzPct val="100000"/>
              <a:buFont typeface="Georgia"/>
              <a:buNone/>
              <a:defRPr sz="4000" i="1">
                <a:solidFill>
                  <a:srgbClr val="FFFFFF"/>
                </a:solidFill>
                <a:latin typeface="Georgia"/>
                <a:ea typeface="Georgia"/>
                <a:cs typeface="Georgia"/>
                <a:sym typeface="Georgia"/>
              </a:defRPr>
            </a:lvl3pPr>
            <a:lvl4pPr lvl="3" rtl="0">
              <a:spcBef>
                <a:spcPts val="0"/>
              </a:spcBef>
              <a:buClr>
                <a:srgbClr val="FFFFFF"/>
              </a:buClr>
              <a:buSzPct val="100000"/>
              <a:buFont typeface="Georgia"/>
              <a:buNone/>
              <a:defRPr sz="4000" i="1">
                <a:solidFill>
                  <a:srgbClr val="FFFFFF"/>
                </a:solidFill>
                <a:latin typeface="Georgia"/>
                <a:ea typeface="Georgia"/>
                <a:cs typeface="Georgia"/>
                <a:sym typeface="Georgia"/>
              </a:defRPr>
            </a:lvl4pPr>
            <a:lvl5pPr lvl="4" rtl="0">
              <a:spcBef>
                <a:spcPts val="0"/>
              </a:spcBef>
              <a:buClr>
                <a:srgbClr val="FFFFFF"/>
              </a:buClr>
              <a:buSzPct val="100000"/>
              <a:buFont typeface="Georgia"/>
              <a:buNone/>
              <a:defRPr sz="4000" i="1">
                <a:solidFill>
                  <a:srgbClr val="FFFFFF"/>
                </a:solidFill>
                <a:latin typeface="Georgia"/>
                <a:ea typeface="Georgia"/>
                <a:cs typeface="Georgia"/>
                <a:sym typeface="Georgia"/>
              </a:defRPr>
            </a:lvl5pPr>
            <a:lvl6pPr lvl="5" rtl="0">
              <a:spcBef>
                <a:spcPts val="0"/>
              </a:spcBef>
              <a:buClr>
                <a:srgbClr val="FFFFFF"/>
              </a:buClr>
              <a:buSzPct val="100000"/>
              <a:buFont typeface="Georgia"/>
              <a:buNone/>
              <a:defRPr sz="4000" i="1">
                <a:solidFill>
                  <a:srgbClr val="FFFFFF"/>
                </a:solidFill>
                <a:latin typeface="Georgia"/>
                <a:ea typeface="Georgia"/>
                <a:cs typeface="Georgia"/>
                <a:sym typeface="Georgia"/>
              </a:defRPr>
            </a:lvl6pPr>
            <a:lvl7pPr lvl="6" rtl="0">
              <a:spcBef>
                <a:spcPts val="0"/>
              </a:spcBef>
              <a:buClr>
                <a:srgbClr val="FFFFFF"/>
              </a:buClr>
              <a:buSzPct val="100000"/>
              <a:buFont typeface="Georgia"/>
              <a:buNone/>
              <a:defRPr sz="4000" i="1">
                <a:solidFill>
                  <a:srgbClr val="FFFFFF"/>
                </a:solidFill>
                <a:latin typeface="Georgia"/>
                <a:ea typeface="Georgia"/>
                <a:cs typeface="Georgia"/>
                <a:sym typeface="Georgia"/>
              </a:defRPr>
            </a:lvl7pPr>
            <a:lvl8pPr lvl="7" rtl="0">
              <a:spcBef>
                <a:spcPts val="0"/>
              </a:spcBef>
              <a:buClr>
                <a:srgbClr val="FFFFFF"/>
              </a:buClr>
              <a:buSzPct val="100000"/>
              <a:buFont typeface="Georgia"/>
              <a:buNone/>
              <a:defRPr sz="4000" i="1">
                <a:solidFill>
                  <a:srgbClr val="FFFFFF"/>
                </a:solidFill>
                <a:latin typeface="Georgia"/>
                <a:ea typeface="Georgia"/>
                <a:cs typeface="Georgia"/>
                <a:sym typeface="Georgia"/>
              </a:defRPr>
            </a:lvl8pPr>
            <a:lvl9pPr lvl="8" rtl="0">
              <a:spcBef>
                <a:spcPts val="0"/>
              </a:spcBef>
              <a:buClr>
                <a:srgbClr val="FFFFFF"/>
              </a:buClr>
              <a:buSzPct val="100000"/>
              <a:buFont typeface="Georgia"/>
              <a:buNone/>
              <a:defRPr sz="4000" i="1">
                <a:solidFill>
                  <a:srgbClr val="FFFFFF"/>
                </a:solidFill>
                <a:latin typeface="Georgia"/>
                <a:ea typeface="Georgia"/>
                <a:cs typeface="Georgia"/>
                <a:sym typeface="Georgia"/>
              </a:defRPr>
            </a:lvl9pPr>
          </a:lstStyle>
          <a:p>
            <a:r>
              <a:rPr lang="en-US"/>
              <a:t>Click to edit Master subtitle style</a:t>
            </a:r>
            <a:endParaRPr/>
          </a:p>
        </p:txBody>
      </p:sp>
      <p:sp>
        <p:nvSpPr>
          <p:cNvPr id="24" name="Shape 24"/>
          <p:cNvSpPr txBox="1">
            <a:spLocks noGrp="1"/>
          </p:cNvSpPr>
          <p:nvPr>
            <p:ph type="body" idx="2"/>
          </p:nvPr>
        </p:nvSpPr>
        <p:spPr>
          <a:xfrm>
            <a:off x="6840300" y="1354667"/>
            <a:ext cx="4627600" cy="4133200"/>
          </a:xfrm>
          <a:prstGeom prst="rect">
            <a:avLst/>
          </a:prstGeom>
        </p:spPr>
        <p:txBody>
          <a:bodyPr lIns="91425" tIns="91425" rIns="91425" bIns="91425" anchor="t" anchorCtr="0"/>
          <a:lstStyle>
            <a:lvl1pPr lvl="0" rtl="0">
              <a:spcBef>
                <a:spcPts val="0"/>
              </a:spcBef>
              <a:spcAft>
                <a:spcPts val="1333"/>
              </a:spcAft>
              <a:buClr>
                <a:srgbClr val="F67031"/>
              </a:buClr>
              <a:buSzPct val="100000"/>
              <a:buAutoNum type="arabicPeriod"/>
              <a:defRPr sz="1867" b="0" i="0">
                <a:solidFill>
                  <a:srgbClr val="FF8300"/>
                </a:solidFill>
                <a:latin typeface="+mn-lt"/>
              </a:defRPr>
            </a:lvl1pPr>
            <a:lvl2pPr lvl="1" rtl="0">
              <a:spcBef>
                <a:spcPts val="0"/>
              </a:spcBef>
              <a:spcAft>
                <a:spcPts val="1333"/>
              </a:spcAft>
              <a:buAutoNum type="alphaLcPeriod"/>
              <a:defRPr>
                <a:solidFill>
                  <a:srgbClr val="999999"/>
                </a:solidFill>
              </a:defRPr>
            </a:lvl2pPr>
            <a:lvl3pPr lvl="2" rtl="0">
              <a:spcBef>
                <a:spcPts val="0"/>
              </a:spcBef>
              <a:spcAft>
                <a:spcPts val="1333"/>
              </a:spcAft>
              <a:buAutoNum type="romanLcPeriod"/>
              <a:defRPr>
                <a:solidFill>
                  <a:srgbClr val="999999"/>
                </a:solidFill>
              </a:defRPr>
            </a:lvl3pPr>
            <a:lvl4pPr lvl="3" rtl="0">
              <a:spcBef>
                <a:spcPts val="0"/>
              </a:spcBef>
              <a:spcAft>
                <a:spcPts val="1333"/>
              </a:spcAft>
              <a:buAutoNum type="arabicPeriod"/>
              <a:defRPr>
                <a:solidFill>
                  <a:srgbClr val="999999"/>
                </a:solidFill>
              </a:defRPr>
            </a:lvl4pPr>
            <a:lvl5pPr lvl="4" rtl="0">
              <a:spcBef>
                <a:spcPts val="0"/>
              </a:spcBef>
              <a:spcAft>
                <a:spcPts val="1333"/>
              </a:spcAft>
              <a:buClr>
                <a:srgbClr val="999999"/>
              </a:buClr>
              <a:buAutoNum type="alphaLcPeriod"/>
              <a:defRPr>
                <a:solidFill>
                  <a:srgbClr val="999999"/>
                </a:solidFill>
              </a:defRPr>
            </a:lvl5pPr>
            <a:lvl6pPr lvl="5" rtl="0">
              <a:spcBef>
                <a:spcPts val="0"/>
              </a:spcBef>
              <a:spcAft>
                <a:spcPts val="1333"/>
              </a:spcAft>
              <a:buClr>
                <a:srgbClr val="999999"/>
              </a:buClr>
              <a:buAutoNum type="romanLcPeriod"/>
              <a:defRPr>
                <a:solidFill>
                  <a:srgbClr val="999999"/>
                </a:solidFill>
              </a:defRPr>
            </a:lvl6pPr>
            <a:lvl7pPr lvl="6" rtl="0">
              <a:spcBef>
                <a:spcPts val="0"/>
              </a:spcBef>
              <a:spcAft>
                <a:spcPts val="1333"/>
              </a:spcAft>
              <a:buClr>
                <a:srgbClr val="999999"/>
              </a:buClr>
              <a:buAutoNum type="arabicPeriod"/>
              <a:defRPr>
                <a:solidFill>
                  <a:srgbClr val="999999"/>
                </a:solidFill>
              </a:defRPr>
            </a:lvl7pPr>
            <a:lvl8pPr lvl="7" rtl="0">
              <a:spcBef>
                <a:spcPts val="0"/>
              </a:spcBef>
              <a:spcAft>
                <a:spcPts val="1333"/>
              </a:spcAft>
              <a:buClr>
                <a:srgbClr val="999999"/>
              </a:buClr>
              <a:buAutoNum type="alphaLcPeriod"/>
              <a:defRPr>
                <a:solidFill>
                  <a:srgbClr val="999999"/>
                </a:solidFill>
              </a:defRPr>
            </a:lvl8pPr>
            <a:lvl9pPr lvl="8" rtl="0">
              <a:spcBef>
                <a:spcPts val="0"/>
              </a:spcBef>
              <a:spcAft>
                <a:spcPts val="1333"/>
              </a:spcAft>
              <a:buClr>
                <a:srgbClr val="999999"/>
              </a:buClr>
              <a:buAutoNum type="romanLcPeriod"/>
              <a:defRPr>
                <a:solidFill>
                  <a:srgbClr val="999999"/>
                </a:solidFill>
              </a:defRPr>
            </a:lvl9pPr>
          </a:lstStyle>
          <a:p>
            <a:pPr lvl="0"/>
            <a:r>
              <a:rPr lang="en-US"/>
              <a:t>Click to edit Master text styles</a:t>
            </a:r>
          </a:p>
        </p:txBody>
      </p:sp>
      <p:sp>
        <p:nvSpPr>
          <p:cNvPr id="25" name="Shape 25"/>
          <p:cNvSpPr txBox="1">
            <a:spLocks noGrp="1"/>
          </p:cNvSpPr>
          <p:nvPr>
            <p:ph type="title"/>
          </p:nvPr>
        </p:nvSpPr>
        <p:spPr>
          <a:xfrm>
            <a:off x="327954" y="1354667"/>
            <a:ext cx="4487095" cy="1298000"/>
          </a:xfrm>
          <a:prstGeom prst="rect">
            <a:avLst/>
          </a:prstGeom>
        </p:spPr>
        <p:txBody>
          <a:bodyPr lIns="91425" tIns="91425" rIns="91425" bIns="91425" anchor="t" anchorCtr="0"/>
          <a:lstStyle>
            <a:lvl1pPr lvl="0" rtl="0">
              <a:spcBef>
                <a:spcPts val="0"/>
              </a:spcBef>
              <a:defRPr b="0" i="0">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
        <p:nvSpPr>
          <p:cNvPr id="8" name="Shape 8"/>
          <p:cNvSpPr txBox="1">
            <a:spLocks noGrp="1"/>
          </p:cNvSpPr>
          <p:nvPr>
            <p:ph type="sldNum" idx="12"/>
          </p:nvPr>
        </p:nvSpPr>
        <p:spPr>
          <a:xfrm>
            <a:off x="11409044" y="6333133"/>
            <a:ext cx="731600" cy="524800"/>
          </a:xfrm>
          <a:prstGeom prst="rect">
            <a:avLst/>
          </a:prstGeom>
          <a:noFill/>
          <a:ln>
            <a:noFill/>
          </a:ln>
        </p:spPr>
        <p:txBody>
          <a:bodyPr lIns="91425" tIns="91425" rIns="91425" bIns="91425" anchor="ctr" anchorCtr="0">
            <a:noAutofit/>
          </a:bodyPr>
          <a:lstStyle>
            <a:lvl1pPr>
              <a:defRPr>
                <a:solidFill>
                  <a:schemeClr val="bg2"/>
                </a:solidFill>
              </a:defRPr>
            </a:lvl1pPr>
          </a:lstStyle>
          <a:p>
            <a:fld id="{C7C3FD6D-C41F-49C7-A7C2-F59E88A828FB}" type="slidenum">
              <a:rPr lang="en-CA" smtClean="0"/>
              <a:t>‹#›</a:t>
            </a:fld>
            <a:endParaRPr lang="en-CA"/>
          </a:p>
        </p:txBody>
      </p:sp>
      <p:pic>
        <p:nvPicPr>
          <p:cNvPr id="11" name="Picture 10"/>
          <p:cNvPicPr>
            <a:picLocks noChangeAspect="1"/>
          </p:cNvPicPr>
          <p:nvPr/>
        </p:nvPicPr>
        <p:blipFill>
          <a:blip r:embed="rId2"/>
          <a:stretch>
            <a:fillRect/>
          </a:stretch>
        </p:blipFill>
        <p:spPr>
          <a:xfrm>
            <a:off x="449396" y="6338445"/>
            <a:ext cx="727763" cy="334771"/>
          </a:xfrm>
          <a:prstGeom prst="rect">
            <a:avLst/>
          </a:prstGeom>
        </p:spPr>
      </p:pic>
    </p:spTree>
    <p:extLst>
      <p:ext uri="{BB962C8B-B14F-4D97-AF65-F5344CB8AC3E}">
        <p14:creationId xmlns:p14="http://schemas.microsoft.com/office/powerpoint/2010/main" val="767482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535A-8B81-46EC-A241-F5392BEB3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D8E950D-6A4A-4031-A480-1455EAFDE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A7A2D74-F363-480C-BEBA-5DC73F8224F3}"/>
              </a:ext>
            </a:extLst>
          </p:cNvPr>
          <p:cNvSpPr>
            <a:spLocks noGrp="1"/>
          </p:cNvSpPr>
          <p:nvPr>
            <p:ph type="dt" sz="half" idx="10"/>
          </p:nvPr>
        </p:nvSpPr>
        <p:spPr/>
        <p:txBody>
          <a:bodyPr/>
          <a:lstStyle/>
          <a:p>
            <a:fld id="{55856FB1-A661-4EB7-BF80-9911E1B4FD1C}" type="datetimeFigureOut">
              <a:rPr lang="en-CA" smtClean="0"/>
              <a:t>2021-05-09</a:t>
            </a:fld>
            <a:endParaRPr lang="en-CA"/>
          </a:p>
        </p:txBody>
      </p:sp>
      <p:sp>
        <p:nvSpPr>
          <p:cNvPr id="5" name="Footer Placeholder 4">
            <a:extLst>
              <a:ext uri="{FF2B5EF4-FFF2-40B4-BE49-F238E27FC236}">
                <a16:creationId xmlns:a16="http://schemas.microsoft.com/office/drawing/2014/main" id="{E3FE8D55-597B-4D74-B368-A41B8156B6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464E09-0E6A-4989-AA6C-214822A4907A}"/>
              </a:ext>
            </a:extLst>
          </p:cNvPr>
          <p:cNvSpPr>
            <a:spLocks noGrp="1"/>
          </p:cNvSpPr>
          <p:nvPr>
            <p:ph type="sldNum" sz="quarter" idx="12"/>
          </p:nvPr>
        </p:nvSpPr>
        <p:spPr/>
        <p:txBody>
          <a:bodyPr/>
          <a:lstStyle/>
          <a:p>
            <a:fld id="{C7C3FD6D-C41F-49C7-A7C2-F59E88A828FB}" type="slidenum">
              <a:rPr lang="en-CA" smtClean="0"/>
              <a:t>‹#›</a:t>
            </a:fld>
            <a:endParaRPr lang="en-CA"/>
          </a:p>
        </p:txBody>
      </p:sp>
    </p:spTree>
    <p:extLst>
      <p:ext uri="{BB962C8B-B14F-4D97-AF65-F5344CB8AC3E}">
        <p14:creationId xmlns:p14="http://schemas.microsoft.com/office/powerpoint/2010/main" val="1811022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1167848" y="841440"/>
            <a:ext cx="10604151" cy="580921"/>
          </a:xfrm>
        </p:spPr>
        <p:txBody>
          <a:bodyPr/>
          <a:lstStyle>
            <a:lvl1pPr>
              <a:defRPr>
                <a:solidFill>
                  <a:schemeClr val="tx1">
                    <a:lumMod val="75000"/>
                    <a:lumOff val="25000"/>
                  </a:schemeClr>
                </a:solidFill>
                <a:latin typeface="+mn-lt"/>
              </a:defRPr>
            </a:lvl1pPr>
          </a:lstStyle>
          <a:p>
            <a:r>
              <a:rPr lang="en-ZA"/>
              <a:t>Click to edit page title</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1167617" y="2047046"/>
            <a:ext cx="9916393" cy="4194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a:p>
        </p:txBody>
      </p:sp>
      <p:sp>
        <p:nvSpPr>
          <p:cNvPr id="13" name="Subtitle 2">
            <a:extLst>
              <a:ext uri="{FF2B5EF4-FFF2-40B4-BE49-F238E27FC236}">
                <a16:creationId xmlns:a16="http://schemas.microsoft.com/office/drawing/2014/main" id="{82805E3A-046B-4114-AD96-D20D461B9044}"/>
              </a:ext>
            </a:extLst>
          </p:cNvPr>
          <p:cNvSpPr>
            <a:spLocks noGrp="1"/>
          </p:cNvSpPr>
          <p:nvPr>
            <p:ph type="subTitle" idx="1"/>
          </p:nvPr>
        </p:nvSpPr>
        <p:spPr>
          <a:xfrm>
            <a:off x="0" y="-2218"/>
            <a:ext cx="3847514"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endParaRPr lang="en-ZA"/>
          </a:p>
        </p:txBody>
      </p:sp>
    </p:spTree>
    <p:extLst>
      <p:ext uri="{BB962C8B-B14F-4D97-AF65-F5344CB8AC3E}">
        <p14:creationId xmlns:p14="http://schemas.microsoft.com/office/powerpoint/2010/main" val="162058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1590-205C-4B20-8DBB-6871ABCC821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AD81AD0-111C-4934-BF07-75714C7C6B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EAD6C2-0224-4A62-B9A5-8EE47B0B49AC}"/>
              </a:ext>
            </a:extLst>
          </p:cNvPr>
          <p:cNvSpPr>
            <a:spLocks noGrp="1"/>
          </p:cNvSpPr>
          <p:nvPr>
            <p:ph type="dt" sz="half" idx="10"/>
          </p:nvPr>
        </p:nvSpPr>
        <p:spPr/>
        <p:txBody>
          <a:bodyPr/>
          <a:lstStyle/>
          <a:p>
            <a:fld id="{CF469ABC-93F0-498A-82A3-236F829B2EC4}" type="datetime1">
              <a:rPr lang="en-CA" smtClean="0"/>
              <a:t>2021-05-09</a:t>
            </a:fld>
            <a:endParaRPr lang="en-CA"/>
          </a:p>
        </p:txBody>
      </p:sp>
      <p:sp>
        <p:nvSpPr>
          <p:cNvPr id="5" name="Footer Placeholder 4">
            <a:extLst>
              <a:ext uri="{FF2B5EF4-FFF2-40B4-BE49-F238E27FC236}">
                <a16:creationId xmlns:a16="http://schemas.microsoft.com/office/drawing/2014/main" id="{F27193A2-76FB-4F34-A423-CCF7AAE0E702}"/>
              </a:ext>
            </a:extLst>
          </p:cNvPr>
          <p:cNvSpPr>
            <a:spLocks noGrp="1"/>
          </p:cNvSpPr>
          <p:nvPr>
            <p:ph type="ftr" sz="quarter" idx="11"/>
          </p:nvPr>
        </p:nvSpPr>
        <p:spPr/>
        <p:txBody>
          <a:bodyPr/>
          <a:lstStyle/>
          <a:p>
            <a:r>
              <a:rPr lang="en-CA"/>
              <a:t>Deskflix Inc.</a:t>
            </a:r>
          </a:p>
        </p:txBody>
      </p:sp>
      <p:sp>
        <p:nvSpPr>
          <p:cNvPr id="6" name="Slide Number Placeholder 5">
            <a:extLst>
              <a:ext uri="{FF2B5EF4-FFF2-40B4-BE49-F238E27FC236}">
                <a16:creationId xmlns:a16="http://schemas.microsoft.com/office/drawing/2014/main" id="{00C10BA8-873B-402B-9A57-31C9CE68CD8E}"/>
              </a:ext>
            </a:extLst>
          </p:cNvPr>
          <p:cNvSpPr>
            <a:spLocks noGrp="1"/>
          </p:cNvSpPr>
          <p:nvPr>
            <p:ph type="sldNum" sz="quarter" idx="12"/>
          </p:nvPr>
        </p:nvSpPr>
        <p:spPr/>
        <p:txBody>
          <a:bodyPr/>
          <a:lstStyle/>
          <a:p>
            <a:fld id="{D39FB8C3-BDE8-47D7-8024-11159DFC07B4}" type="slidenum">
              <a:rPr lang="en-CA" smtClean="0"/>
              <a:t>‹#›</a:t>
            </a:fld>
            <a:endParaRPr lang="en-CA"/>
          </a:p>
        </p:txBody>
      </p:sp>
    </p:spTree>
    <p:extLst>
      <p:ext uri="{BB962C8B-B14F-4D97-AF65-F5344CB8AC3E}">
        <p14:creationId xmlns:p14="http://schemas.microsoft.com/office/powerpoint/2010/main" val="266753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Orange">
    <p:bg>
      <p:bgPr>
        <a:solidFill>
          <a:schemeClr val="accent1"/>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bg2">
                    <a:lumMod val="2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a:p>
        </p:txBody>
      </p:sp>
      <p:pic>
        <p:nvPicPr>
          <p:cNvPr id="8" name="Picture 7">
            <a:extLst>
              <a:ext uri="{FF2B5EF4-FFF2-40B4-BE49-F238E27FC236}">
                <a16:creationId xmlns:a16="http://schemas.microsoft.com/office/drawing/2014/main" id="{68ED340D-7F9B-4668-A038-36B79740A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sp>
        <p:nvSpPr>
          <p:cNvPr id="9" name="Content Placeholder 3">
            <a:extLst>
              <a:ext uri="{FF2B5EF4-FFF2-40B4-BE49-F238E27FC236}">
                <a16:creationId xmlns:a16="http://schemas.microsoft.com/office/drawing/2014/main" id="{A40F3965-BF00-40C4-B5CF-551B14F5F58B}"/>
              </a:ext>
            </a:extLst>
          </p:cNvPr>
          <p:cNvSpPr>
            <a:spLocks noGrp="1"/>
          </p:cNvSpPr>
          <p:nvPr>
            <p:ph sz="quarter" idx="13"/>
          </p:nvPr>
        </p:nvSpPr>
        <p:spPr>
          <a:xfrm>
            <a:off x="4240213" y="314325"/>
            <a:ext cx="7653207" cy="5927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51638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5EB3-37CD-474A-A3B5-3EB2A0F9266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3112161-7FCF-4506-8A1E-349F10825E25}"/>
              </a:ext>
            </a:extLst>
          </p:cNvPr>
          <p:cNvSpPr>
            <a:spLocks noGrp="1"/>
          </p:cNvSpPr>
          <p:nvPr>
            <p:ph type="dt" sz="half" idx="10"/>
          </p:nvPr>
        </p:nvSpPr>
        <p:spPr/>
        <p:txBody>
          <a:bodyPr/>
          <a:lstStyle/>
          <a:p>
            <a:fld id="{A96AB73A-F405-4BF0-A297-86F979C405FF}" type="datetime1">
              <a:rPr lang="en-CA" smtClean="0"/>
              <a:t>2021-05-09</a:t>
            </a:fld>
            <a:endParaRPr lang="en-CA"/>
          </a:p>
        </p:txBody>
      </p:sp>
      <p:sp>
        <p:nvSpPr>
          <p:cNvPr id="4" name="Footer Placeholder 3">
            <a:extLst>
              <a:ext uri="{FF2B5EF4-FFF2-40B4-BE49-F238E27FC236}">
                <a16:creationId xmlns:a16="http://schemas.microsoft.com/office/drawing/2014/main" id="{49097211-052B-462D-9752-FA54187EB1CB}"/>
              </a:ext>
            </a:extLst>
          </p:cNvPr>
          <p:cNvSpPr>
            <a:spLocks noGrp="1"/>
          </p:cNvSpPr>
          <p:nvPr>
            <p:ph type="ftr" sz="quarter" idx="11"/>
          </p:nvPr>
        </p:nvSpPr>
        <p:spPr/>
        <p:txBody>
          <a:bodyPr/>
          <a:lstStyle/>
          <a:p>
            <a:r>
              <a:rPr lang="en-CA"/>
              <a:t>Deskflix Inc.</a:t>
            </a:r>
          </a:p>
        </p:txBody>
      </p:sp>
      <p:sp>
        <p:nvSpPr>
          <p:cNvPr id="5" name="Slide Number Placeholder 4">
            <a:extLst>
              <a:ext uri="{FF2B5EF4-FFF2-40B4-BE49-F238E27FC236}">
                <a16:creationId xmlns:a16="http://schemas.microsoft.com/office/drawing/2014/main" id="{54B84F93-6417-4DF4-8955-58A0433794C4}"/>
              </a:ext>
            </a:extLst>
          </p:cNvPr>
          <p:cNvSpPr>
            <a:spLocks noGrp="1"/>
          </p:cNvSpPr>
          <p:nvPr>
            <p:ph type="sldNum" sz="quarter" idx="12"/>
          </p:nvPr>
        </p:nvSpPr>
        <p:spPr/>
        <p:txBody>
          <a:bodyPr/>
          <a:lstStyle/>
          <a:p>
            <a:fld id="{D39FB8C3-BDE8-47D7-8024-11159DFC07B4}" type="slidenum">
              <a:rPr lang="en-CA" smtClean="0"/>
              <a:t>‹#›</a:t>
            </a:fld>
            <a:endParaRPr lang="en-CA"/>
          </a:p>
        </p:txBody>
      </p:sp>
    </p:spTree>
    <p:extLst>
      <p:ext uri="{BB962C8B-B14F-4D97-AF65-F5344CB8AC3E}">
        <p14:creationId xmlns:p14="http://schemas.microsoft.com/office/powerpoint/2010/main" val="708806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AB35-B0B6-42F5-BC9B-9D6C6E84A8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40F8CF8-1A13-4BC9-80B8-4A5BAE603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E768CE-F8B2-4DFF-BF52-106D7EF07707}"/>
              </a:ext>
            </a:extLst>
          </p:cNvPr>
          <p:cNvSpPr>
            <a:spLocks noGrp="1"/>
          </p:cNvSpPr>
          <p:nvPr>
            <p:ph type="dt" sz="half" idx="10"/>
          </p:nvPr>
        </p:nvSpPr>
        <p:spPr/>
        <p:txBody>
          <a:bodyPr/>
          <a:lstStyle/>
          <a:p>
            <a:fld id="{443463AB-B354-4D0A-B71D-C5694B4B2307}" type="datetime1">
              <a:rPr lang="en-CA" smtClean="0"/>
              <a:t>2021-05-09</a:t>
            </a:fld>
            <a:endParaRPr lang="en-CA"/>
          </a:p>
        </p:txBody>
      </p:sp>
      <p:sp>
        <p:nvSpPr>
          <p:cNvPr id="5" name="Footer Placeholder 4">
            <a:extLst>
              <a:ext uri="{FF2B5EF4-FFF2-40B4-BE49-F238E27FC236}">
                <a16:creationId xmlns:a16="http://schemas.microsoft.com/office/drawing/2014/main" id="{A182068A-5558-4ACC-8B23-94984F121408}"/>
              </a:ext>
            </a:extLst>
          </p:cNvPr>
          <p:cNvSpPr>
            <a:spLocks noGrp="1"/>
          </p:cNvSpPr>
          <p:nvPr>
            <p:ph type="ftr" sz="quarter" idx="11"/>
          </p:nvPr>
        </p:nvSpPr>
        <p:spPr/>
        <p:txBody>
          <a:bodyPr/>
          <a:lstStyle/>
          <a:p>
            <a:r>
              <a:rPr lang="en-CA"/>
              <a:t>Deskflix Inc.</a:t>
            </a:r>
          </a:p>
        </p:txBody>
      </p:sp>
      <p:sp>
        <p:nvSpPr>
          <p:cNvPr id="6" name="Slide Number Placeholder 5">
            <a:extLst>
              <a:ext uri="{FF2B5EF4-FFF2-40B4-BE49-F238E27FC236}">
                <a16:creationId xmlns:a16="http://schemas.microsoft.com/office/drawing/2014/main" id="{323BFD2C-240E-402C-A8E2-95318F585164}"/>
              </a:ext>
            </a:extLst>
          </p:cNvPr>
          <p:cNvSpPr>
            <a:spLocks noGrp="1"/>
          </p:cNvSpPr>
          <p:nvPr>
            <p:ph type="sldNum" sz="quarter" idx="12"/>
          </p:nvPr>
        </p:nvSpPr>
        <p:spPr/>
        <p:txBody>
          <a:bodyPr/>
          <a:lstStyle/>
          <a:p>
            <a:fld id="{D39FB8C3-BDE8-47D7-8024-11159DFC07B4}" type="slidenum">
              <a:rPr lang="en-CA" smtClean="0"/>
              <a:t>‹#›</a:t>
            </a:fld>
            <a:endParaRPr lang="en-CA"/>
          </a:p>
        </p:txBody>
      </p:sp>
    </p:spTree>
    <p:extLst>
      <p:ext uri="{BB962C8B-B14F-4D97-AF65-F5344CB8AC3E}">
        <p14:creationId xmlns:p14="http://schemas.microsoft.com/office/powerpoint/2010/main" val="1191357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FBB0-99EF-40BB-B9CC-209F939B4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B646E-B7F6-4315-AD9B-EDCC758F99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CF7629-AD33-4F5E-8603-D9FA031BE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89B3AD-EB96-44C5-B6D8-12CA6917F397}"/>
              </a:ext>
            </a:extLst>
          </p:cNvPr>
          <p:cNvSpPr>
            <a:spLocks noGrp="1"/>
          </p:cNvSpPr>
          <p:nvPr>
            <p:ph type="dt" sz="half" idx="10"/>
          </p:nvPr>
        </p:nvSpPr>
        <p:spPr/>
        <p:txBody>
          <a:bodyPr/>
          <a:lstStyle/>
          <a:p>
            <a:fld id="{7CD9FE31-DCD1-49FE-BC35-24C808A66225}" type="datetimeFigureOut">
              <a:rPr lang="en-US" smtClean="0"/>
              <a:t>5/9/2021</a:t>
            </a:fld>
            <a:endParaRPr lang="en-US"/>
          </a:p>
        </p:txBody>
      </p:sp>
      <p:sp>
        <p:nvSpPr>
          <p:cNvPr id="6" name="Footer Placeholder 5">
            <a:extLst>
              <a:ext uri="{FF2B5EF4-FFF2-40B4-BE49-F238E27FC236}">
                <a16:creationId xmlns:a16="http://schemas.microsoft.com/office/drawing/2014/main" id="{15A27F8F-4EAD-4FB8-860F-3A33B54B4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E0DE9-E0CE-4730-B999-DF441FAA9535}"/>
              </a:ext>
            </a:extLst>
          </p:cNvPr>
          <p:cNvSpPr>
            <a:spLocks noGrp="1"/>
          </p:cNvSpPr>
          <p:nvPr>
            <p:ph type="sldNum" sz="quarter" idx="12"/>
          </p:nvPr>
        </p:nvSpPr>
        <p:spPr/>
        <p:txBody>
          <a:bodyPr/>
          <a:lstStyle/>
          <a:p>
            <a:fld id="{E9FE922A-2B64-4353-9190-FB319C904D4E}" type="slidenum">
              <a:rPr lang="en-US" smtClean="0"/>
              <a:t>‹#›</a:t>
            </a:fld>
            <a:endParaRPr lang="en-US"/>
          </a:p>
        </p:txBody>
      </p:sp>
    </p:spTree>
    <p:extLst>
      <p:ext uri="{BB962C8B-B14F-4D97-AF65-F5344CB8AC3E}">
        <p14:creationId xmlns:p14="http://schemas.microsoft.com/office/powerpoint/2010/main" val="4113767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1685" y="603935"/>
            <a:ext cx="6000771" cy="756488"/>
          </a:xfrm>
          <a:prstGeom prst="rect">
            <a:avLst/>
          </a:prstGeom>
        </p:spPr>
        <p:txBody>
          <a:bodyPr/>
          <a:lstStyle>
            <a:lvl1pPr algn="l">
              <a:defRPr sz="4267" b="1">
                <a:solidFill>
                  <a:srgbClr val="24B6FE"/>
                </a:solidFill>
                <a:latin typeface="Trebuchet MS"/>
                <a:cs typeface="Trebuchet MS"/>
              </a:defRPr>
            </a:lvl1pPr>
          </a:lstStyle>
          <a:p>
            <a:r>
              <a:rPr lang="en-US" dirty="0"/>
              <a:t>Click to edit</a:t>
            </a:r>
          </a:p>
        </p:txBody>
      </p:sp>
      <p:sp>
        <p:nvSpPr>
          <p:cNvPr id="8" name="Subtitle 2"/>
          <p:cNvSpPr>
            <a:spLocks noGrp="1"/>
          </p:cNvSpPr>
          <p:nvPr>
            <p:ph type="subTitle" idx="10"/>
          </p:nvPr>
        </p:nvSpPr>
        <p:spPr>
          <a:xfrm>
            <a:off x="599865" y="1194721"/>
            <a:ext cx="4214768" cy="498672"/>
          </a:xfrm>
          <a:prstGeom prst="rect">
            <a:avLst/>
          </a:prstGeom>
        </p:spPr>
        <p:txBody>
          <a:bodyPr/>
          <a:lstStyle>
            <a:lvl1pPr marL="0" indent="0" algn="l">
              <a:buNone/>
              <a:defRPr sz="2133" b="0">
                <a:solidFill>
                  <a:srgbClr val="0A3360"/>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a:t>
            </a:r>
          </a:p>
        </p:txBody>
      </p:sp>
      <p:sp>
        <p:nvSpPr>
          <p:cNvPr id="4" name="Content Placeholder 2"/>
          <p:cNvSpPr>
            <a:spLocks noGrp="1"/>
          </p:cNvSpPr>
          <p:nvPr>
            <p:ph idx="1"/>
          </p:nvPr>
        </p:nvSpPr>
        <p:spPr>
          <a:xfrm>
            <a:off x="609600" y="1935361"/>
            <a:ext cx="10972800" cy="4190273"/>
          </a:xfrm>
          <a:prstGeom prst="rect">
            <a:avLst/>
          </a:prstGeom>
        </p:spPr>
        <p:txBody>
          <a:bodyPr/>
          <a:lstStyle>
            <a:lvl1pPr>
              <a:defRPr>
                <a:solidFill>
                  <a:srgbClr val="0A3360"/>
                </a:solidFill>
                <a:latin typeface="Trebuchet MS"/>
                <a:cs typeface="Trebuchet MS"/>
              </a:defRPr>
            </a:lvl1pPr>
            <a:lvl2pPr>
              <a:defRPr>
                <a:solidFill>
                  <a:srgbClr val="0A3360"/>
                </a:solidFill>
                <a:latin typeface="Trebuchet MS"/>
                <a:cs typeface="Trebuchet MS"/>
              </a:defRPr>
            </a:lvl2pPr>
            <a:lvl3pPr>
              <a:defRPr>
                <a:solidFill>
                  <a:srgbClr val="0A3360"/>
                </a:solidFill>
                <a:latin typeface="Trebuchet MS"/>
                <a:cs typeface="Trebuchet MS"/>
              </a:defRPr>
            </a:lvl3pPr>
            <a:lvl4pPr>
              <a:defRPr>
                <a:solidFill>
                  <a:srgbClr val="0A3360"/>
                </a:solidFill>
                <a:latin typeface="Trebuchet MS"/>
                <a:cs typeface="Trebuchet MS"/>
              </a:defRPr>
            </a:lvl4pPr>
            <a:lvl5pPr>
              <a:defRPr>
                <a:solidFill>
                  <a:srgbClr val="0A3360"/>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0732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 Grey/DarkTeal">
    <p:bg>
      <p:bgPr>
        <a:solidFill>
          <a:schemeClr val="accent2"/>
        </a:solidFill>
        <a:effectLst/>
      </p:bgPr>
    </p:bg>
    <p:spTree>
      <p:nvGrpSpPr>
        <p:cNvPr id="1" name="Shape 9"/>
        <p:cNvGrpSpPr/>
        <p:nvPr/>
      </p:nvGrpSpPr>
      <p:grpSpPr>
        <a:xfrm>
          <a:off x="0" y="0"/>
          <a:ext cx="0" cy="0"/>
          <a:chOff x="0" y="0"/>
          <a:chExt cx="0" cy="0"/>
        </a:xfrm>
      </p:grpSpPr>
      <p:sp>
        <p:nvSpPr>
          <p:cNvPr id="10" name="Shape 10"/>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bg2"/>
          </a:solidFill>
          <a:ln>
            <a:noFill/>
          </a:ln>
        </p:spPr>
        <p:txBody>
          <a:bodyPr lIns="121900" tIns="121900" rIns="121900" bIns="121900" anchor="ctr" anchorCtr="0">
            <a:noAutofit/>
          </a:bodyPr>
          <a:lstStyle/>
          <a:p>
            <a:pPr lvl="0">
              <a:spcBef>
                <a:spcPts val="0"/>
              </a:spcBef>
              <a:buNone/>
            </a:pPr>
            <a:endParaRPr sz="2400" dirty="0"/>
          </a:p>
        </p:txBody>
      </p:sp>
      <p:sp>
        <p:nvSpPr>
          <p:cNvPr id="11" name="Shape 11"/>
          <p:cNvSpPr txBox="1">
            <a:spLocks noGrp="1"/>
          </p:cNvSpPr>
          <p:nvPr>
            <p:ph type="ctrTitle"/>
          </p:nvPr>
        </p:nvSpPr>
        <p:spPr>
          <a:xfrm>
            <a:off x="328439" y="2380568"/>
            <a:ext cx="3707852"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pic>
        <p:nvPicPr>
          <p:cNvPr id="4" name="Picture 3">
            <a:extLst>
              <a:ext uri="{FF2B5EF4-FFF2-40B4-BE49-F238E27FC236}">
                <a16:creationId xmlns:a16="http://schemas.microsoft.com/office/drawing/2014/main" id="{9DA8FB32-F581-4519-866F-7FE364490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70432"/>
            <a:ext cx="12192000" cy="609600"/>
          </a:xfrm>
          <a:prstGeom prst="rect">
            <a:avLst/>
          </a:prstGeom>
        </p:spPr>
      </p:pic>
      <p:pic>
        <p:nvPicPr>
          <p:cNvPr id="6" name="Picture 5" descr="A close up of a sign&#10;&#10;Description automatically generated">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42" y="245473"/>
            <a:ext cx="3912470" cy="844418"/>
          </a:xfrm>
          <a:prstGeom prst="rect">
            <a:avLst/>
          </a:prstGeom>
        </p:spPr>
      </p:pic>
    </p:spTree>
    <p:extLst>
      <p:ext uri="{BB962C8B-B14F-4D97-AF65-F5344CB8AC3E}">
        <p14:creationId xmlns:p14="http://schemas.microsoft.com/office/powerpoint/2010/main" val="192521279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le - Orange White">
    <p:bg>
      <p:bgPr>
        <a:solidFill>
          <a:schemeClr val="bg1"/>
        </a:solidFill>
        <a:effectLst/>
      </p:bgPr>
    </p:bg>
    <p:spTree>
      <p:nvGrpSpPr>
        <p:cNvPr id="1" name="Shape 9"/>
        <p:cNvGrpSpPr/>
        <p:nvPr/>
      </p:nvGrpSpPr>
      <p:grpSpPr>
        <a:xfrm>
          <a:off x="0" y="0"/>
          <a:ext cx="0" cy="0"/>
          <a:chOff x="0" y="0"/>
          <a:chExt cx="0" cy="0"/>
        </a:xfrm>
      </p:grpSpPr>
      <p:sp>
        <p:nvSpPr>
          <p:cNvPr id="7" name="Shape 10">
            <a:extLst>
              <a:ext uri="{FF2B5EF4-FFF2-40B4-BE49-F238E27FC236}">
                <a16:creationId xmlns:a16="http://schemas.microsoft.com/office/drawing/2014/main" id="{F6C9F985-C33B-4D7D-A1BB-10FF6E0A14B5}"/>
              </a:ext>
            </a:extLst>
          </p:cNvPr>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accent1"/>
          </a:solidFill>
          <a:ln>
            <a:noFill/>
          </a:ln>
        </p:spPr>
        <p:txBody>
          <a:bodyPr lIns="121900" tIns="121900" rIns="121900" bIns="121900" anchor="ctr" anchorCtr="0">
            <a:noAutofit/>
          </a:bodyPr>
          <a:lstStyle/>
          <a:p>
            <a:pPr lvl="0">
              <a:spcBef>
                <a:spcPts val="0"/>
              </a:spcBef>
              <a:buNone/>
            </a:pPr>
            <a:endParaRPr sz="2400" dirty="0"/>
          </a:p>
        </p:txBody>
      </p:sp>
      <p:sp>
        <p:nvSpPr>
          <p:cNvPr id="11" name="Shape 11"/>
          <p:cNvSpPr txBox="1">
            <a:spLocks noGrp="1"/>
          </p:cNvSpPr>
          <p:nvPr>
            <p:ph type="ctrTitle"/>
          </p:nvPr>
        </p:nvSpPr>
        <p:spPr>
          <a:xfrm>
            <a:off x="328439" y="2380568"/>
            <a:ext cx="3853328"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pic>
        <p:nvPicPr>
          <p:cNvPr id="3" name="Picture 2">
            <a:extLst>
              <a:ext uri="{FF2B5EF4-FFF2-40B4-BE49-F238E27FC236}">
                <a16:creationId xmlns:a16="http://schemas.microsoft.com/office/drawing/2014/main" id="{2B642FDA-9E83-4FC4-A488-08D0C5ABC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6" name="Picture 5">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841" y="245473"/>
            <a:ext cx="3971925" cy="857250"/>
          </a:xfrm>
          <a:prstGeom prst="rect">
            <a:avLst/>
          </a:prstGeom>
        </p:spPr>
      </p:pic>
      <p:sp>
        <p:nvSpPr>
          <p:cNvPr id="8" name="Shape 8">
            <a:extLst>
              <a:ext uri="{FF2B5EF4-FFF2-40B4-BE49-F238E27FC236}">
                <a16:creationId xmlns:a16="http://schemas.microsoft.com/office/drawing/2014/main" id="{7FF4279E-68A3-4973-9548-3B379F9FCB1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
        <p:nvSpPr>
          <p:cNvPr id="9" name="Content Placeholder 3">
            <a:extLst>
              <a:ext uri="{FF2B5EF4-FFF2-40B4-BE49-F238E27FC236}">
                <a16:creationId xmlns:a16="http://schemas.microsoft.com/office/drawing/2014/main" id="{4B8CE19F-06CE-4ABF-9084-9877961D502E}"/>
              </a:ext>
            </a:extLst>
          </p:cNvPr>
          <p:cNvSpPr>
            <a:spLocks noGrp="1"/>
          </p:cNvSpPr>
          <p:nvPr>
            <p:ph sz="quarter" idx="13"/>
          </p:nvPr>
        </p:nvSpPr>
        <p:spPr>
          <a:xfrm>
            <a:off x="5209309" y="314325"/>
            <a:ext cx="6684111" cy="59277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28318684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btitle Dark Teal">
    <p:bg>
      <p:bgPr>
        <a:solidFill>
          <a:schemeClr val="accent2"/>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tx2">
                    <a:lumMod val="7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dirty="0"/>
          </a:p>
        </p:txBody>
      </p:sp>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3" name="Picture 2">
            <a:extLst>
              <a:ext uri="{FF2B5EF4-FFF2-40B4-BE49-F238E27FC236}">
                <a16:creationId xmlns:a16="http://schemas.microsoft.com/office/drawing/2014/main" id="{4A7291AF-5F89-413A-87F8-95DA4F961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4" name="Content Placeholder 3">
            <a:extLst>
              <a:ext uri="{FF2B5EF4-FFF2-40B4-BE49-F238E27FC236}">
                <a16:creationId xmlns:a16="http://schemas.microsoft.com/office/drawing/2014/main" id="{42AFB7EF-3752-440C-9101-541FE260C7CE}"/>
              </a:ext>
            </a:extLst>
          </p:cNvPr>
          <p:cNvSpPr>
            <a:spLocks noGrp="1"/>
          </p:cNvSpPr>
          <p:nvPr>
            <p:ph sz="quarter" idx="13"/>
          </p:nvPr>
        </p:nvSpPr>
        <p:spPr>
          <a:xfrm>
            <a:off x="4240213" y="314325"/>
            <a:ext cx="7653207" cy="592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919962334"/>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ubtitle Orange">
    <p:bg>
      <p:bgPr>
        <a:solidFill>
          <a:schemeClr val="accent1"/>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bg2">
                    <a:lumMod val="2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dirty="0"/>
          </a:p>
        </p:txBody>
      </p:sp>
      <p:pic>
        <p:nvPicPr>
          <p:cNvPr id="8" name="Picture 7">
            <a:extLst>
              <a:ext uri="{FF2B5EF4-FFF2-40B4-BE49-F238E27FC236}">
                <a16:creationId xmlns:a16="http://schemas.microsoft.com/office/drawing/2014/main" id="{68ED340D-7F9B-4668-A038-36B79740A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
        <p:nvSpPr>
          <p:cNvPr id="9" name="Content Placeholder 3">
            <a:extLst>
              <a:ext uri="{FF2B5EF4-FFF2-40B4-BE49-F238E27FC236}">
                <a16:creationId xmlns:a16="http://schemas.microsoft.com/office/drawing/2014/main" id="{A40F3965-BF00-40C4-B5CF-551B14F5F58B}"/>
              </a:ext>
            </a:extLst>
          </p:cNvPr>
          <p:cNvSpPr>
            <a:spLocks noGrp="1"/>
          </p:cNvSpPr>
          <p:nvPr>
            <p:ph sz="quarter" idx="13"/>
          </p:nvPr>
        </p:nvSpPr>
        <p:spPr>
          <a:xfrm>
            <a:off x="4240213" y="314325"/>
            <a:ext cx="7653207" cy="5927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84932589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 2 columns with intro text - Dark Teal">
    <p:bg>
      <p:bgPr>
        <a:solidFill>
          <a:srgbClr val="002E38"/>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51" name="Shape 51"/>
          <p:cNvSpPr txBox="1">
            <a:spLocks noGrp="1"/>
          </p:cNvSpPr>
          <p:nvPr>
            <p:ph type="body" idx="2"/>
          </p:nvPr>
        </p:nvSpPr>
        <p:spPr>
          <a:xfrm>
            <a:off x="4226766" y="2672433"/>
            <a:ext cx="3719803" cy="3402800"/>
          </a:xfrm>
          <a:prstGeom prst="rect">
            <a:avLst/>
          </a:prstGeom>
        </p:spPr>
        <p:txBody>
          <a:bodyPr lIns="91425" tIns="91425" rIns="91425" bIns="91425" anchor="t" anchorCtr="0">
            <a:normAutofit/>
          </a:bodyPr>
          <a:lstStyle>
            <a:lvl1pPr marL="228594" lvl="0" indent="-228594" rtl="0">
              <a:lnSpc>
                <a:spcPct val="100000"/>
              </a:lnSpc>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52" name="Shape 52"/>
          <p:cNvSpPr txBox="1">
            <a:spLocks noGrp="1"/>
          </p:cNvSpPr>
          <p:nvPr>
            <p:ph type="body" idx="3"/>
          </p:nvPr>
        </p:nvSpPr>
        <p:spPr>
          <a:xfrm>
            <a:off x="8164285" y="2672433"/>
            <a:ext cx="3719803" cy="34028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3" name="Picture 2">
            <a:extLst>
              <a:ext uri="{FF2B5EF4-FFF2-40B4-BE49-F238E27FC236}">
                <a16:creationId xmlns:a16="http://schemas.microsoft.com/office/drawing/2014/main" id="{BC4DDB6F-92FB-4DEE-AE37-8D0087CE4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336338219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 1 block with intro text - Orange">
    <p:bg>
      <p:bgPr>
        <a:solidFill>
          <a:schemeClr val="accent1"/>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6069A5EC-89FD-48D9-98AE-44671FBE7DC9}"/>
              </a:ext>
            </a:extLst>
          </p:cNvPr>
          <p:cNvSpPr>
            <a:spLocks noGrp="1"/>
          </p:cNvSpPr>
          <p:nvPr>
            <p:ph sz="quarter" idx="13"/>
          </p:nvPr>
        </p:nvSpPr>
        <p:spPr>
          <a:xfrm>
            <a:off x="4227513" y="2465388"/>
            <a:ext cx="76565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790863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2 columns with intro text - Dark Teal">
    <p:bg>
      <p:bgPr>
        <a:solidFill>
          <a:srgbClr val="002E38"/>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51" name="Shape 51"/>
          <p:cNvSpPr txBox="1">
            <a:spLocks noGrp="1"/>
          </p:cNvSpPr>
          <p:nvPr>
            <p:ph type="body" idx="2"/>
          </p:nvPr>
        </p:nvSpPr>
        <p:spPr>
          <a:xfrm>
            <a:off x="4226766" y="2672433"/>
            <a:ext cx="3719803" cy="3402800"/>
          </a:xfrm>
          <a:prstGeom prst="rect">
            <a:avLst/>
          </a:prstGeom>
        </p:spPr>
        <p:txBody>
          <a:bodyPr lIns="91425" tIns="91425" rIns="91425" bIns="91425" anchor="t" anchorCtr="0">
            <a:normAutofit/>
          </a:bodyPr>
          <a:lstStyle>
            <a:lvl1pPr marL="228594" lvl="0" indent="-228594" rtl="0">
              <a:lnSpc>
                <a:spcPct val="100000"/>
              </a:lnSpc>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52" name="Shape 52"/>
          <p:cNvSpPr txBox="1">
            <a:spLocks noGrp="1"/>
          </p:cNvSpPr>
          <p:nvPr>
            <p:ph type="body" idx="3"/>
          </p:nvPr>
        </p:nvSpPr>
        <p:spPr>
          <a:xfrm>
            <a:off x="8164285" y="2672433"/>
            <a:ext cx="3719803" cy="34028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3" name="Picture 2">
            <a:extLst>
              <a:ext uri="{FF2B5EF4-FFF2-40B4-BE49-F238E27FC236}">
                <a16:creationId xmlns:a16="http://schemas.microsoft.com/office/drawing/2014/main" id="{BC4DDB6F-92FB-4DEE-AE37-8D0087CE4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2552231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 2 blocks with intro text - Brand Teal">
    <p:bg>
      <p:bgPr>
        <a:solidFill>
          <a:schemeClr val="accent3"/>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11091314-0AB4-4C2A-902D-EB86078FB4ED}"/>
              </a:ext>
            </a:extLst>
          </p:cNvPr>
          <p:cNvSpPr>
            <a:spLocks noGrp="1"/>
          </p:cNvSpPr>
          <p:nvPr>
            <p:ph sz="quarter" idx="13"/>
          </p:nvPr>
        </p:nvSpPr>
        <p:spPr>
          <a:xfrm>
            <a:off x="4226767" y="2671763"/>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3" name="Content Placeholder 2">
            <a:extLst>
              <a:ext uri="{FF2B5EF4-FFF2-40B4-BE49-F238E27FC236}">
                <a16:creationId xmlns:a16="http://schemas.microsoft.com/office/drawing/2014/main" id="{65027BB4-44E8-4554-AAE2-C06F3E5597AE}"/>
              </a:ext>
            </a:extLst>
          </p:cNvPr>
          <p:cNvSpPr>
            <a:spLocks noGrp="1"/>
          </p:cNvSpPr>
          <p:nvPr>
            <p:ph sz="quarter" idx="14"/>
          </p:nvPr>
        </p:nvSpPr>
        <p:spPr>
          <a:xfrm>
            <a:off x="8163831" y="2669028"/>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280507259"/>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Title + 2 columns with intro text - Medium Green-Grey">
    <p:bg>
      <p:bgPr>
        <a:solidFill>
          <a:schemeClr val="tx2"/>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9" name="Content Placeholder 2">
            <a:extLst>
              <a:ext uri="{FF2B5EF4-FFF2-40B4-BE49-F238E27FC236}">
                <a16:creationId xmlns:a16="http://schemas.microsoft.com/office/drawing/2014/main" id="{B73225BA-7A85-4F04-9406-C816EB579113}"/>
              </a:ext>
            </a:extLst>
          </p:cNvPr>
          <p:cNvSpPr>
            <a:spLocks noGrp="1"/>
          </p:cNvSpPr>
          <p:nvPr>
            <p:ph sz="quarter" idx="13"/>
          </p:nvPr>
        </p:nvSpPr>
        <p:spPr>
          <a:xfrm>
            <a:off x="4227513" y="767334"/>
            <a:ext cx="7656512" cy="5307999"/>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934320524"/>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 3 columns">
    <p:bg>
      <p:bgPr>
        <a:solidFill>
          <a:schemeClr val="accent2"/>
        </a:solidFill>
        <a:effectLst/>
      </p:bgPr>
    </p:bg>
    <p:spTree>
      <p:nvGrpSpPr>
        <p:cNvPr id="1" name="Shape 72"/>
        <p:cNvGrpSpPr/>
        <p:nvPr/>
      </p:nvGrpSpPr>
      <p:grpSpPr>
        <a:xfrm>
          <a:off x="0" y="0"/>
          <a:ext cx="0" cy="0"/>
          <a:chOff x="0" y="0"/>
          <a:chExt cx="0" cy="0"/>
        </a:xfrm>
      </p:grpSpPr>
      <p:sp>
        <p:nvSpPr>
          <p:cNvPr id="74" name="Shape 74"/>
          <p:cNvSpPr/>
          <p:nvPr/>
        </p:nvSpPr>
        <p:spPr>
          <a:xfrm>
            <a:off x="3158836" y="0"/>
            <a:ext cx="9033264"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76" name="Shape 76"/>
          <p:cNvSpPr txBox="1">
            <a:spLocks noGrp="1"/>
          </p:cNvSpPr>
          <p:nvPr>
            <p:ph type="body" idx="1" hasCustomPrompt="1"/>
          </p:nvPr>
        </p:nvSpPr>
        <p:spPr>
          <a:xfrm>
            <a:off x="3261162" y="775000"/>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dirty="0"/>
              <a:t>Edit Master text styles</a:t>
            </a:r>
          </a:p>
        </p:txBody>
      </p:sp>
      <p:sp>
        <p:nvSpPr>
          <p:cNvPr id="77" name="Shape 77"/>
          <p:cNvSpPr txBox="1">
            <a:spLocks noGrp="1"/>
          </p:cNvSpPr>
          <p:nvPr>
            <p:ph type="body" idx="2"/>
          </p:nvPr>
        </p:nvSpPr>
        <p:spPr>
          <a:xfrm>
            <a:off x="6194961" y="775715"/>
            <a:ext cx="2735878"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78" name="Shape 78"/>
          <p:cNvSpPr txBox="1">
            <a:spLocks noGrp="1"/>
          </p:cNvSpPr>
          <p:nvPr>
            <p:ph type="body" idx="3"/>
          </p:nvPr>
        </p:nvSpPr>
        <p:spPr>
          <a:xfrm>
            <a:off x="9128719" y="767333"/>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35">
            <a:extLst>
              <a:ext uri="{FF2B5EF4-FFF2-40B4-BE49-F238E27FC236}">
                <a16:creationId xmlns:a16="http://schemas.microsoft.com/office/drawing/2014/main" id="{7A180175-A064-4821-B1DE-3A16CECA7C86}"/>
              </a:ext>
            </a:extLst>
          </p:cNvPr>
          <p:cNvSpPr txBox="1">
            <a:spLocks noGrp="1"/>
          </p:cNvSpPr>
          <p:nvPr>
            <p:ph type="title"/>
          </p:nvPr>
        </p:nvSpPr>
        <p:spPr>
          <a:xfrm>
            <a:off x="336637" y="767333"/>
            <a:ext cx="2711363"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1" name="Shape 8">
            <a:extLst>
              <a:ext uri="{FF2B5EF4-FFF2-40B4-BE49-F238E27FC236}">
                <a16:creationId xmlns:a16="http://schemas.microsoft.com/office/drawing/2014/main" id="{4279CD38-5A0A-4BA8-8627-4F26DD6101A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13" name="Picture 12">
            <a:extLst>
              <a:ext uri="{FF2B5EF4-FFF2-40B4-BE49-F238E27FC236}">
                <a16:creationId xmlns:a16="http://schemas.microsoft.com/office/drawing/2014/main" id="{B770D46C-8F3B-4C93-AAB7-26AA1D19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2804038111"/>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accent2"/>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pic>
        <p:nvPicPr>
          <p:cNvPr id="6" name="Picture 5">
            <a:extLst>
              <a:ext uri="{FF2B5EF4-FFF2-40B4-BE49-F238E27FC236}">
                <a16:creationId xmlns:a16="http://schemas.microsoft.com/office/drawing/2014/main" id="{57A37A90-823A-49F6-BEB8-E7F5E4BB7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2180"/>
            <a:ext cx="12192000" cy="609600"/>
          </a:xfrm>
          <a:prstGeom prst="rect">
            <a:avLst/>
          </a:prstGeom>
        </p:spPr>
      </p:pic>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882816236"/>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accent1"/>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1" name="Picture 10">
            <a:extLst>
              <a:ext uri="{FF2B5EF4-FFF2-40B4-BE49-F238E27FC236}">
                <a16:creationId xmlns:a16="http://schemas.microsoft.com/office/drawing/2014/main" id="{731AE8DB-72BD-430F-8637-82C8D5F8E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1858854329"/>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2E38"/>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pic>
        <p:nvPicPr>
          <p:cNvPr id="7" name="Picture 6">
            <a:extLst>
              <a:ext uri="{FF2B5EF4-FFF2-40B4-BE49-F238E27FC236}">
                <a16:creationId xmlns:a16="http://schemas.microsoft.com/office/drawing/2014/main" id="{DF9304E3-CBB7-47F0-AECD-03B12DE0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Tree>
    <p:extLst>
      <p:ext uri="{BB962C8B-B14F-4D97-AF65-F5344CB8AC3E}">
        <p14:creationId xmlns:p14="http://schemas.microsoft.com/office/powerpoint/2010/main" val="2858287207"/>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1"/>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pic>
        <p:nvPicPr>
          <p:cNvPr id="6" name="Picture 5">
            <a:extLst>
              <a:ext uri="{FF2B5EF4-FFF2-40B4-BE49-F238E27FC236}">
                <a16:creationId xmlns:a16="http://schemas.microsoft.com/office/drawing/2014/main" id="{0FF13D97-28DF-4025-824C-8F02F06BA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Tree>
    <p:extLst>
      <p:ext uri="{BB962C8B-B14F-4D97-AF65-F5344CB8AC3E}">
        <p14:creationId xmlns:p14="http://schemas.microsoft.com/office/powerpoint/2010/main" val="45471212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1 column half - Dark Teal">
    <p:bg>
      <p:bgPr>
        <a:solidFill>
          <a:srgbClr val="002E38"/>
        </a:solidFill>
        <a:effectLst/>
      </p:bgPr>
    </p:bg>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2">
                    <a:lumMod val="25000"/>
                  </a:schemeClr>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6" name="Picture 5">
            <a:extLst>
              <a:ext uri="{FF2B5EF4-FFF2-40B4-BE49-F238E27FC236}">
                <a16:creationId xmlns:a16="http://schemas.microsoft.com/office/drawing/2014/main" id="{27BF58FA-C379-40D6-B1F6-E699B6F8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5" y="6217130"/>
            <a:ext cx="1194085" cy="540000"/>
          </a:xfrm>
          <a:prstGeom prst="rect">
            <a:avLst/>
          </a:prstGeom>
        </p:spPr>
      </p:pic>
    </p:spTree>
    <p:extLst>
      <p:ext uri="{BB962C8B-B14F-4D97-AF65-F5344CB8AC3E}">
        <p14:creationId xmlns:p14="http://schemas.microsoft.com/office/powerpoint/2010/main" val="345328379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1 column half - Orange">
    <p:bg>
      <p:bgPr>
        <a:solidFill>
          <a:schemeClr val="accent1"/>
        </a:solidFill>
        <a:effectLst/>
      </p:bgPr>
    </p:bg>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2">
                    <a:lumMod val="25000"/>
                  </a:schemeClr>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6" name="Picture 5">
            <a:extLst>
              <a:ext uri="{FF2B5EF4-FFF2-40B4-BE49-F238E27FC236}">
                <a16:creationId xmlns:a16="http://schemas.microsoft.com/office/drawing/2014/main" id="{27BF58FA-C379-40D6-B1F6-E699B6F8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5" y="6217130"/>
            <a:ext cx="1194085" cy="540000"/>
          </a:xfrm>
          <a:prstGeom prst="rect">
            <a:avLst/>
          </a:prstGeom>
        </p:spPr>
      </p:pic>
    </p:spTree>
    <p:extLst>
      <p:ext uri="{BB962C8B-B14F-4D97-AF65-F5344CB8AC3E}">
        <p14:creationId xmlns:p14="http://schemas.microsoft.com/office/powerpoint/2010/main" val="3774845946"/>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 1 column half - Dark Teal">
    <p:bg>
      <p:bgPr>
        <a:solidFill>
          <a:srgbClr val="002E38"/>
        </a:solidFill>
        <a:effectLst/>
      </p:bgPr>
    </p:bg>
    <p:spTree>
      <p:nvGrpSpPr>
        <p:cNvPr id="1" name="Shape 59"/>
        <p:cNvGrpSpPr/>
        <p:nvPr/>
      </p:nvGrpSpPr>
      <p:grpSpPr>
        <a:xfrm>
          <a:off x="0" y="0"/>
          <a:ext cx="0" cy="0"/>
          <a:chOff x="0" y="0"/>
          <a:chExt cx="0" cy="0"/>
        </a:xfrm>
      </p:grpSpPr>
      <p:sp>
        <p:nvSpPr>
          <p:cNvPr id="60" name="Shape 60"/>
          <p:cNvSpPr/>
          <p:nvPr/>
        </p:nvSpPr>
        <p:spPr>
          <a:xfrm flipH="1">
            <a:off x="6085034"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1"/>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7" name="Picture 6">
            <a:extLst>
              <a:ext uri="{FF2B5EF4-FFF2-40B4-BE49-F238E27FC236}">
                <a16:creationId xmlns:a16="http://schemas.microsoft.com/office/drawing/2014/main" id="{DE87BD11-7DB5-4A09-B53A-42A0546A0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Tree>
    <p:extLst>
      <p:ext uri="{BB962C8B-B14F-4D97-AF65-F5344CB8AC3E}">
        <p14:creationId xmlns:p14="http://schemas.microsoft.com/office/powerpoint/2010/main" val="5619483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1 block with intro text - Orange">
    <p:bg>
      <p:bgPr>
        <a:solidFill>
          <a:schemeClr val="accent1"/>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6069A5EC-89FD-48D9-98AE-44671FBE7DC9}"/>
              </a:ext>
            </a:extLst>
          </p:cNvPr>
          <p:cNvSpPr>
            <a:spLocks noGrp="1"/>
          </p:cNvSpPr>
          <p:nvPr>
            <p:ph sz="quarter" idx="13"/>
          </p:nvPr>
        </p:nvSpPr>
        <p:spPr>
          <a:xfrm>
            <a:off x="4227513" y="2465388"/>
            <a:ext cx="76565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51859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al 3-strip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CA1D6FD-7DFD-4DA2-8265-C8E198F62F45}"/>
              </a:ext>
            </a:extLst>
          </p:cNvPr>
          <p:cNvSpPr/>
          <p:nvPr/>
        </p:nvSpPr>
        <p:spPr>
          <a:xfrm>
            <a:off x="6980610" y="0"/>
            <a:ext cx="1068224" cy="6858000"/>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45FCBE02-F966-4733-8980-23C056B7D012}"/>
              </a:ext>
            </a:extLst>
          </p:cNvPr>
          <p:cNvSpPr/>
          <p:nvPr/>
        </p:nvSpPr>
        <p:spPr>
          <a:xfrm>
            <a:off x="3852370" y="0"/>
            <a:ext cx="35294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29" name="Rectangle 28">
            <a:extLst>
              <a:ext uri="{FF2B5EF4-FFF2-40B4-BE49-F238E27FC236}">
                <a16:creationId xmlns:a16="http://schemas.microsoft.com/office/drawing/2014/main" id="{AD66C86D-DDE7-4C55-BB1E-C456EE738352}"/>
              </a:ext>
            </a:extLst>
          </p:cNvPr>
          <p:cNvSpPr/>
          <p:nvPr/>
        </p:nvSpPr>
        <p:spPr>
          <a:xfrm>
            <a:off x="-60299" y="0"/>
            <a:ext cx="3529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28" name="Parallelogram 27">
            <a:extLst>
              <a:ext uri="{FF2B5EF4-FFF2-40B4-BE49-F238E27FC236}">
                <a16:creationId xmlns:a16="http://schemas.microsoft.com/office/drawing/2014/main" id="{7D769EB4-3CC4-497B-8DD2-70EA69FFB28D}"/>
              </a:ext>
            </a:extLst>
          </p:cNvPr>
          <p:cNvSpPr/>
          <p:nvPr/>
        </p:nvSpPr>
        <p:spPr>
          <a:xfrm>
            <a:off x="3067941" y="0"/>
            <a:ext cx="1068224" cy="68580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20000"/>
                    <a:lumOff val="8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20000"/>
                    <a:lumOff val="8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41774F09-69BC-44FF-A162-DED58623E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Tree>
    <p:extLst>
      <p:ext uri="{BB962C8B-B14F-4D97-AF65-F5344CB8AC3E}">
        <p14:creationId xmlns:p14="http://schemas.microsoft.com/office/powerpoint/2010/main" val="392173465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range 3 strip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5D90A8BF-39FA-4AAE-83BE-B42BEE6F4629}"/>
              </a:ext>
            </a:extLst>
          </p:cNvPr>
          <p:cNvSpPr/>
          <p:nvPr/>
        </p:nvSpPr>
        <p:spPr>
          <a:xfrm>
            <a:off x="6980610" y="0"/>
            <a:ext cx="1068224" cy="6858000"/>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168B8D3F-9027-41D1-BEB9-BB91AC37200B}"/>
              </a:ext>
            </a:extLst>
          </p:cNvPr>
          <p:cNvSpPr/>
          <p:nvPr/>
        </p:nvSpPr>
        <p:spPr>
          <a:xfrm>
            <a:off x="3852370" y="0"/>
            <a:ext cx="3529413"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2" name="Rectangle 11">
            <a:extLst>
              <a:ext uri="{FF2B5EF4-FFF2-40B4-BE49-F238E27FC236}">
                <a16:creationId xmlns:a16="http://schemas.microsoft.com/office/drawing/2014/main" id="{A93984FC-B553-4991-91AF-54B2EFFA57AA}"/>
              </a:ext>
            </a:extLst>
          </p:cNvPr>
          <p:cNvSpPr/>
          <p:nvPr/>
        </p:nvSpPr>
        <p:spPr>
          <a:xfrm>
            <a:off x="-60299" y="0"/>
            <a:ext cx="35294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3" name="Parallelogram 12">
            <a:extLst>
              <a:ext uri="{FF2B5EF4-FFF2-40B4-BE49-F238E27FC236}">
                <a16:creationId xmlns:a16="http://schemas.microsoft.com/office/drawing/2014/main" id="{C3A1492D-BB5B-4C9A-878B-0302B896A819}"/>
              </a:ext>
            </a:extLst>
          </p:cNvPr>
          <p:cNvSpPr/>
          <p:nvPr/>
        </p:nvSpPr>
        <p:spPr>
          <a:xfrm>
            <a:off x="3067941" y="0"/>
            <a:ext cx="1068224" cy="68580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5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3527411904"/>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ey 3-stripe">
    <p:bg>
      <p:bgPr>
        <a:solidFill>
          <a:schemeClr val="bg1"/>
        </a:solidFill>
        <a:effectLst/>
      </p:bgPr>
    </p:bg>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4BCAF2C1-7EFE-42AE-AB11-7426D9BC7956}"/>
              </a:ext>
            </a:extLst>
          </p:cNvPr>
          <p:cNvSpPr/>
          <p:nvPr/>
        </p:nvSpPr>
        <p:spPr>
          <a:xfrm>
            <a:off x="6980610" y="0"/>
            <a:ext cx="1068224" cy="6858000"/>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593CA764-09FD-425C-91C5-8DC35639756E}"/>
              </a:ext>
            </a:extLst>
          </p:cNvPr>
          <p:cNvSpPr/>
          <p:nvPr/>
        </p:nvSpPr>
        <p:spPr>
          <a:xfrm>
            <a:off x="3852370" y="0"/>
            <a:ext cx="35294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60299" y="0"/>
            <a:ext cx="352941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8" name="Parallelogram 17">
            <a:extLst>
              <a:ext uri="{FF2B5EF4-FFF2-40B4-BE49-F238E27FC236}">
                <a16:creationId xmlns:a16="http://schemas.microsoft.com/office/drawing/2014/main" id="{930AC4D2-E175-485D-AEA0-ABA3AB516338}"/>
              </a:ext>
            </a:extLst>
          </p:cNvPr>
          <p:cNvSpPr/>
          <p:nvPr/>
        </p:nvSpPr>
        <p:spPr>
          <a:xfrm>
            <a:off x="3067941" y="0"/>
            <a:ext cx="1068224" cy="6858000"/>
          </a:xfrm>
          <a:prstGeom prst="parallelogram">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5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7625293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oilerplate">
    <p:bg>
      <p:bgPr>
        <a:gradFill>
          <a:gsLst>
            <a:gs pos="26000">
              <a:schemeClr val="accent1">
                <a:lumMod val="5000"/>
                <a:lumOff val="95000"/>
              </a:schemeClr>
            </a:gs>
            <a:gs pos="84000">
              <a:schemeClr val="bg2"/>
            </a:gs>
            <a:gs pos="100000">
              <a:schemeClr val="bg2"/>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78294" y="1445539"/>
            <a:ext cx="9585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accent1"/>
                </a:solidFill>
                <a:latin typeface="+mj-lt"/>
                <a:ea typeface="+mn-ea"/>
                <a:cs typeface="+mn-cs"/>
              </a:rPr>
              <a:t>About International Institute of Business Analysis</a:t>
            </a:r>
            <a:r>
              <a:rPr lang="en-US" sz="2800" b="1" dirty="0">
                <a:latin typeface="+mj-lt"/>
              </a:rPr>
              <a:t> </a:t>
            </a:r>
            <a:endParaRPr lang="en-CA" sz="3200" dirty="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2043403"/>
            <a:ext cx="9610531" cy="3108543"/>
          </a:xfrm>
          <a:prstGeom prst="rect">
            <a:avLst/>
          </a:prstGeom>
          <a:noFill/>
        </p:spPr>
        <p:txBody>
          <a:bodyPr wrap="square" rtlCol="0">
            <a:spAutoFit/>
          </a:bodyPr>
          <a:lstStyle/>
          <a:p>
            <a:pPr algn="ctr" fontAlgn="base">
              <a:lnSpc>
                <a:spcPct val="100000"/>
              </a:lnSpc>
            </a:pPr>
            <a:r>
              <a:rPr lang="en-US" sz="2300" dirty="0">
                <a:solidFill>
                  <a:schemeClr val="accent2"/>
                </a:solidFill>
                <a:latin typeface="+mj-lt"/>
              </a:rPr>
              <a:t>International Institute of Business Analysis™ (IIBA®) is a professional association dedicated to supporting lifetime learning opportunities for business and professional success. Through a global network, IIBA connects with over 29,000 Members and more than 300 Corporate Members and 120 Chapters. As the recognized voice of the business analysis community, IIBA supports the recognition of the profession and discipline and works to maintain the global standard for the practice and certifications.</a:t>
            </a:r>
          </a:p>
          <a:p>
            <a:pPr algn="ctr" fontAlgn="base">
              <a:lnSpc>
                <a:spcPct val="120000"/>
              </a:lnSpc>
            </a:pPr>
            <a:r>
              <a:rPr lang="en-US" sz="1000" dirty="0">
                <a:solidFill>
                  <a:schemeClr val="accent2"/>
                </a:solidFill>
                <a:latin typeface="+mj-lt"/>
              </a:rPr>
              <a:t>  </a:t>
            </a:r>
          </a:p>
          <a:p>
            <a:pPr algn="ctr" fontAlgn="base"/>
            <a:r>
              <a:rPr lang="en-US" sz="2300" dirty="0">
                <a:solidFill>
                  <a:schemeClr val="accent2"/>
                </a:solidFill>
                <a:latin typeface="+mj-lt"/>
              </a:rPr>
              <a:t>For more information visit </a:t>
            </a:r>
            <a:r>
              <a:rPr lang="en-US" sz="2300" u="sng" dirty="0">
                <a:solidFill>
                  <a:schemeClr val="accent3"/>
                </a:solidFill>
                <a:latin typeface="+mj-lt"/>
                <a:hlinkClick r:id="rId2">
                  <a:extLst>
                    <a:ext uri="{A12FA001-AC4F-418D-AE19-62706E023703}">
                      <ahyp:hlinkClr xmlns:ahyp="http://schemas.microsoft.com/office/drawing/2018/hyperlinkcolor" val="tx"/>
                    </a:ext>
                  </a:extLst>
                </a:hlinkClick>
              </a:rPr>
              <a:t>iiba.org</a:t>
            </a:r>
            <a:endParaRPr lang="en-CA" sz="2300" dirty="0">
              <a:solidFill>
                <a:schemeClr val="accent3"/>
              </a:solidFill>
              <a:latin typeface="+mj-lt"/>
            </a:endParaRPr>
          </a:p>
        </p:txBody>
      </p:sp>
      <p:pic>
        <p:nvPicPr>
          <p:cNvPr id="7" name="Picture 6">
            <a:extLst>
              <a:ext uri="{FF2B5EF4-FFF2-40B4-BE49-F238E27FC236}">
                <a16:creationId xmlns:a16="http://schemas.microsoft.com/office/drawing/2014/main" id="{6987B0B6-B61B-47C2-8425-7A0985B52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285348670"/>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able of contents">
    <p:bg>
      <p:bgPr>
        <a:solidFill>
          <a:schemeClr val="accent1"/>
        </a:solidFill>
        <a:effectLst/>
      </p:bgPr>
    </p:bg>
    <p:spTree>
      <p:nvGrpSpPr>
        <p:cNvPr id="1" name="Shape 19"/>
        <p:cNvGrpSpPr/>
        <p:nvPr/>
      </p:nvGrpSpPr>
      <p:grpSpPr>
        <a:xfrm>
          <a:off x="0" y="0"/>
          <a:ext cx="0" cy="0"/>
          <a:chOff x="0" y="0"/>
          <a:chExt cx="0" cy="0"/>
        </a:xfrm>
      </p:grpSpPr>
      <p:sp>
        <p:nvSpPr>
          <p:cNvPr id="8" name="Shape 74">
            <a:extLst>
              <a:ext uri="{FF2B5EF4-FFF2-40B4-BE49-F238E27FC236}">
                <a16:creationId xmlns:a16="http://schemas.microsoft.com/office/drawing/2014/main" id="{0A222723-A55B-4044-A3A5-A8D43EBB5BB6}"/>
              </a:ext>
            </a:extLst>
          </p:cNvPr>
          <p:cNvSpPr/>
          <p:nvPr/>
        </p:nvSpPr>
        <p:spPr>
          <a:xfrm>
            <a:off x="0" y="339364"/>
            <a:ext cx="12192100" cy="6518635"/>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9" name="Shape 78">
            <a:extLst>
              <a:ext uri="{FF2B5EF4-FFF2-40B4-BE49-F238E27FC236}">
                <a16:creationId xmlns:a16="http://schemas.microsoft.com/office/drawing/2014/main" id="{6943F2E0-B60E-487A-A611-7BE4DE33A8F5}"/>
              </a:ext>
            </a:extLst>
          </p:cNvPr>
          <p:cNvSpPr txBox="1">
            <a:spLocks noGrp="1"/>
          </p:cNvSpPr>
          <p:nvPr>
            <p:ph type="body" idx="3"/>
          </p:nvPr>
        </p:nvSpPr>
        <p:spPr>
          <a:xfrm>
            <a:off x="8172011"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0" name="Shape 78">
            <a:extLst>
              <a:ext uri="{FF2B5EF4-FFF2-40B4-BE49-F238E27FC236}">
                <a16:creationId xmlns:a16="http://schemas.microsoft.com/office/drawing/2014/main" id="{A05219CB-30D3-40A3-851D-3DBF09743255}"/>
              </a:ext>
            </a:extLst>
          </p:cNvPr>
          <p:cNvSpPr txBox="1">
            <a:spLocks noGrp="1"/>
          </p:cNvSpPr>
          <p:nvPr>
            <p:ph type="body" idx="10"/>
          </p:nvPr>
        </p:nvSpPr>
        <p:spPr>
          <a:xfrm>
            <a:off x="4249706"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1" name="Shape 78">
            <a:extLst>
              <a:ext uri="{FF2B5EF4-FFF2-40B4-BE49-F238E27FC236}">
                <a16:creationId xmlns:a16="http://schemas.microsoft.com/office/drawing/2014/main" id="{7EF2CB14-7BA9-4271-A84A-FD255B696BB9}"/>
              </a:ext>
            </a:extLst>
          </p:cNvPr>
          <p:cNvSpPr txBox="1">
            <a:spLocks noGrp="1"/>
          </p:cNvSpPr>
          <p:nvPr>
            <p:ph type="body" idx="11"/>
          </p:nvPr>
        </p:nvSpPr>
        <p:spPr>
          <a:xfrm>
            <a:off x="327402"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11">
            <a:extLst>
              <a:ext uri="{FF2B5EF4-FFF2-40B4-BE49-F238E27FC236}">
                <a16:creationId xmlns:a16="http://schemas.microsoft.com/office/drawing/2014/main" id="{1DEAC186-E14A-43E1-90E2-CEB03A32153A}"/>
              </a:ext>
            </a:extLst>
          </p:cNvPr>
          <p:cNvSpPr txBox="1">
            <a:spLocks noGrp="1"/>
          </p:cNvSpPr>
          <p:nvPr>
            <p:ph type="ctrTitle"/>
          </p:nvPr>
        </p:nvSpPr>
        <p:spPr>
          <a:xfrm>
            <a:off x="327402" y="325447"/>
            <a:ext cx="11537196" cy="704550"/>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accent2"/>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pic>
        <p:nvPicPr>
          <p:cNvPr id="14" name="Picture 13">
            <a:extLst>
              <a:ext uri="{FF2B5EF4-FFF2-40B4-BE49-F238E27FC236}">
                <a16:creationId xmlns:a16="http://schemas.microsoft.com/office/drawing/2014/main" id="{B2E51DD3-5AC8-42E7-BB1E-3DD73764A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65656945"/>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1" name="Shape 11"/>
          <p:cNvSpPr txBox="1">
            <a:spLocks noGrp="1"/>
          </p:cNvSpPr>
          <p:nvPr>
            <p:ph type="ctrTitle"/>
          </p:nvPr>
        </p:nvSpPr>
        <p:spPr>
          <a:xfrm>
            <a:off x="625233" y="3183000"/>
            <a:ext cx="4848800" cy="3012000"/>
          </a:xfrm>
          <a:prstGeom prst="rect">
            <a:avLst/>
          </a:prstGeom>
        </p:spPr>
        <p:txBody>
          <a:bodyPr lIns="91425" tIns="91425" rIns="91425" bIns="91425" anchor="t" anchorCtr="0"/>
          <a:lstStyle>
            <a:lvl1pPr lvl="0">
              <a:spcBef>
                <a:spcPts val="0"/>
              </a:spcBef>
              <a:buClr>
                <a:srgbClr val="F67031"/>
              </a:buClr>
              <a:buSzPct val="100000"/>
              <a:defRPr sz="4000" b="0" i="0">
                <a:solidFill>
                  <a:srgbClr val="FF8300"/>
                </a:solidFill>
                <a:latin typeface="+mj-lt"/>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3" name="Picture 2" descr="A close up of a logo&#10;&#10;Description automatically generated">
            <a:extLst>
              <a:ext uri="{FF2B5EF4-FFF2-40B4-BE49-F238E27FC236}">
                <a16:creationId xmlns:a16="http://schemas.microsoft.com/office/drawing/2014/main" id="{E0BF0353-A0A9-485A-8E40-CAABE1F6E832}"/>
              </a:ext>
            </a:extLst>
          </p:cNvPr>
          <p:cNvPicPr>
            <a:picLocks noChangeAspect="1"/>
          </p:cNvPicPr>
          <p:nvPr/>
        </p:nvPicPr>
        <p:blipFill>
          <a:blip r:embed="rId2"/>
          <a:stretch>
            <a:fillRect/>
          </a:stretch>
        </p:blipFill>
        <p:spPr>
          <a:xfrm>
            <a:off x="625234" y="655126"/>
            <a:ext cx="3289759" cy="584281"/>
          </a:xfrm>
          <a:prstGeom prst="rect">
            <a:avLst/>
          </a:prstGeom>
        </p:spPr>
      </p:pic>
    </p:spTree>
    <p:extLst>
      <p:ext uri="{BB962C8B-B14F-4D97-AF65-F5344CB8AC3E}">
        <p14:creationId xmlns:p14="http://schemas.microsoft.com/office/powerpoint/2010/main" val="16809963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able of contents">
    <p:spTree>
      <p:nvGrpSpPr>
        <p:cNvPr id="1" name="Shape 19"/>
        <p:cNvGrpSpPr/>
        <p:nvPr/>
      </p:nvGrpSpPr>
      <p:grpSpPr>
        <a:xfrm>
          <a:off x="0" y="0"/>
          <a:ext cx="0" cy="0"/>
          <a:chOff x="0" y="0"/>
          <a:chExt cx="0" cy="0"/>
        </a:xfrm>
      </p:grpSpPr>
      <p:sp>
        <p:nvSpPr>
          <p:cNvPr id="21" name="Shape 21"/>
          <p:cNvSpPr txBox="1">
            <a:spLocks noGrp="1"/>
          </p:cNvSpPr>
          <p:nvPr>
            <p:ph type="subTitle" idx="1"/>
          </p:nvPr>
        </p:nvSpPr>
        <p:spPr>
          <a:xfrm>
            <a:off x="327923" y="2652667"/>
            <a:ext cx="4487095" cy="2835200"/>
          </a:xfrm>
          <a:prstGeom prst="rect">
            <a:avLst/>
          </a:prstGeom>
        </p:spPr>
        <p:txBody>
          <a:bodyPr lIns="91425" tIns="91425" rIns="91425" bIns="91425" anchor="t" anchorCtr="0"/>
          <a:lstStyle>
            <a:lvl1pPr lvl="0" rtl="0">
              <a:spcBef>
                <a:spcPts val="0"/>
              </a:spcBef>
              <a:buClr>
                <a:srgbClr val="FFFFFF"/>
              </a:buClr>
              <a:buFont typeface="Georgia"/>
              <a:buNone/>
              <a:defRPr b="0" i="0">
                <a:solidFill>
                  <a:srgbClr val="FFFFFF"/>
                </a:solidFill>
                <a:latin typeface="+mj-lt"/>
                <a:ea typeface="Georgia"/>
                <a:cs typeface="Georgia"/>
                <a:sym typeface="Georgia"/>
              </a:defRPr>
            </a:lvl1pPr>
            <a:lvl2pPr lvl="1" rtl="0">
              <a:spcBef>
                <a:spcPts val="0"/>
              </a:spcBef>
              <a:buClr>
                <a:srgbClr val="FFFFFF"/>
              </a:buClr>
              <a:buSzPct val="100000"/>
              <a:buFont typeface="Georgia"/>
              <a:buNone/>
              <a:defRPr sz="4000" i="1">
                <a:solidFill>
                  <a:srgbClr val="FFFFFF"/>
                </a:solidFill>
                <a:latin typeface="Georgia"/>
                <a:ea typeface="Georgia"/>
                <a:cs typeface="Georgia"/>
                <a:sym typeface="Georgia"/>
              </a:defRPr>
            </a:lvl2pPr>
            <a:lvl3pPr lvl="2" rtl="0">
              <a:spcBef>
                <a:spcPts val="0"/>
              </a:spcBef>
              <a:buClr>
                <a:srgbClr val="FFFFFF"/>
              </a:buClr>
              <a:buSzPct val="100000"/>
              <a:buFont typeface="Georgia"/>
              <a:buNone/>
              <a:defRPr sz="4000" i="1">
                <a:solidFill>
                  <a:srgbClr val="FFFFFF"/>
                </a:solidFill>
                <a:latin typeface="Georgia"/>
                <a:ea typeface="Georgia"/>
                <a:cs typeface="Georgia"/>
                <a:sym typeface="Georgia"/>
              </a:defRPr>
            </a:lvl3pPr>
            <a:lvl4pPr lvl="3" rtl="0">
              <a:spcBef>
                <a:spcPts val="0"/>
              </a:spcBef>
              <a:buClr>
                <a:srgbClr val="FFFFFF"/>
              </a:buClr>
              <a:buSzPct val="100000"/>
              <a:buFont typeface="Georgia"/>
              <a:buNone/>
              <a:defRPr sz="4000" i="1">
                <a:solidFill>
                  <a:srgbClr val="FFFFFF"/>
                </a:solidFill>
                <a:latin typeface="Georgia"/>
                <a:ea typeface="Georgia"/>
                <a:cs typeface="Georgia"/>
                <a:sym typeface="Georgia"/>
              </a:defRPr>
            </a:lvl4pPr>
            <a:lvl5pPr lvl="4" rtl="0">
              <a:spcBef>
                <a:spcPts val="0"/>
              </a:spcBef>
              <a:buClr>
                <a:srgbClr val="FFFFFF"/>
              </a:buClr>
              <a:buSzPct val="100000"/>
              <a:buFont typeface="Georgia"/>
              <a:buNone/>
              <a:defRPr sz="4000" i="1">
                <a:solidFill>
                  <a:srgbClr val="FFFFFF"/>
                </a:solidFill>
                <a:latin typeface="Georgia"/>
                <a:ea typeface="Georgia"/>
                <a:cs typeface="Georgia"/>
                <a:sym typeface="Georgia"/>
              </a:defRPr>
            </a:lvl5pPr>
            <a:lvl6pPr lvl="5" rtl="0">
              <a:spcBef>
                <a:spcPts val="0"/>
              </a:spcBef>
              <a:buClr>
                <a:srgbClr val="FFFFFF"/>
              </a:buClr>
              <a:buSzPct val="100000"/>
              <a:buFont typeface="Georgia"/>
              <a:buNone/>
              <a:defRPr sz="4000" i="1">
                <a:solidFill>
                  <a:srgbClr val="FFFFFF"/>
                </a:solidFill>
                <a:latin typeface="Georgia"/>
                <a:ea typeface="Georgia"/>
                <a:cs typeface="Georgia"/>
                <a:sym typeface="Georgia"/>
              </a:defRPr>
            </a:lvl6pPr>
            <a:lvl7pPr lvl="6" rtl="0">
              <a:spcBef>
                <a:spcPts val="0"/>
              </a:spcBef>
              <a:buClr>
                <a:srgbClr val="FFFFFF"/>
              </a:buClr>
              <a:buSzPct val="100000"/>
              <a:buFont typeface="Georgia"/>
              <a:buNone/>
              <a:defRPr sz="4000" i="1">
                <a:solidFill>
                  <a:srgbClr val="FFFFFF"/>
                </a:solidFill>
                <a:latin typeface="Georgia"/>
                <a:ea typeface="Georgia"/>
                <a:cs typeface="Georgia"/>
                <a:sym typeface="Georgia"/>
              </a:defRPr>
            </a:lvl7pPr>
            <a:lvl8pPr lvl="7" rtl="0">
              <a:spcBef>
                <a:spcPts val="0"/>
              </a:spcBef>
              <a:buClr>
                <a:srgbClr val="FFFFFF"/>
              </a:buClr>
              <a:buSzPct val="100000"/>
              <a:buFont typeface="Georgia"/>
              <a:buNone/>
              <a:defRPr sz="4000" i="1">
                <a:solidFill>
                  <a:srgbClr val="FFFFFF"/>
                </a:solidFill>
                <a:latin typeface="Georgia"/>
                <a:ea typeface="Georgia"/>
                <a:cs typeface="Georgia"/>
                <a:sym typeface="Georgia"/>
              </a:defRPr>
            </a:lvl8pPr>
            <a:lvl9pPr lvl="8" rtl="0">
              <a:spcBef>
                <a:spcPts val="0"/>
              </a:spcBef>
              <a:buClr>
                <a:srgbClr val="FFFFFF"/>
              </a:buClr>
              <a:buSzPct val="100000"/>
              <a:buFont typeface="Georgia"/>
              <a:buNone/>
              <a:defRPr sz="4000" i="1">
                <a:solidFill>
                  <a:srgbClr val="FFFFFF"/>
                </a:solidFill>
                <a:latin typeface="Georgia"/>
                <a:ea typeface="Georgia"/>
                <a:cs typeface="Georgia"/>
                <a:sym typeface="Georgia"/>
              </a:defRPr>
            </a:lvl9pPr>
          </a:lstStyle>
          <a:p>
            <a:r>
              <a:rPr lang="en-US"/>
              <a:t>Click to edit Master subtitle style</a:t>
            </a:r>
            <a:endParaRPr/>
          </a:p>
        </p:txBody>
      </p:sp>
      <p:sp>
        <p:nvSpPr>
          <p:cNvPr id="24" name="Shape 24"/>
          <p:cNvSpPr txBox="1">
            <a:spLocks noGrp="1"/>
          </p:cNvSpPr>
          <p:nvPr>
            <p:ph type="body" idx="2"/>
          </p:nvPr>
        </p:nvSpPr>
        <p:spPr>
          <a:xfrm>
            <a:off x="6840300" y="1354667"/>
            <a:ext cx="4627600" cy="4133200"/>
          </a:xfrm>
          <a:prstGeom prst="rect">
            <a:avLst/>
          </a:prstGeom>
        </p:spPr>
        <p:txBody>
          <a:bodyPr lIns="91425" tIns="91425" rIns="91425" bIns="91425" anchor="t" anchorCtr="0"/>
          <a:lstStyle>
            <a:lvl1pPr lvl="0" rtl="0">
              <a:spcBef>
                <a:spcPts val="0"/>
              </a:spcBef>
              <a:spcAft>
                <a:spcPts val="1333"/>
              </a:spcAft>
              <a:buClr>
                <a:srgbClr val="F67031"/>
              </a:buClr>
              <a:buSzPct val="100000"/>
              <a:buAutoNum type="arabicPeriod"/>
              <a:defRPr sz="1867" b="0" i="0">
                <a:solidFill>
                  <a:srgbClr val="FF8300"/>
                </a:solidFill>
                <a:latin typeface="+mn-lt"/>
              </a:defRPr>
            </a:lvl1pPr>
            <a:lvl2pPr lvl="1" rtl="0">
              <a:spcBef>
                <a:spcPts val="0"/>
              </a:spcBef>
              <a:spcAft>
                <a:spcPts val="1333"/>
              </a:spcAft>
              <a:buAutoNum type="alphaLcPeriod"/>
              <a:defRPr>
                <a:solidFill>
                  <a:srgbClr val="999999"/>
                </a:solidFill>
              </a:defRPr>
            </a:lvl2pPr>
            <a:lvl3pPr lvl="2" rtl="0">
              <a:spcBef>
                <a:spcPts val="0"/>
              </a:spcBef>
              <a:spcAft>
                <a:spcPts val="1333"/>
              </a:spcAft>
              <a:buAutoNum type="romanLcPeriod"/>
              <a:defRPr>
                <a:solidFill>
                  <a:srgbClr val="999999"/>
                </a:solidFill>
              </a:defRPr>
            </a:lvl3pPr>
            <a:lvl4pPr lvl="3" rtl="0">
              <a:spcBef>
                <a:spcPts val="0"/>
              </a:spcBef>
              <a:spcAft>
                <a:spcPts val="1333"/>
              </a:spcAft>
              <a:buAutoNum type="arabicPeriod"/>
              <a:defRPr>
                <a:solidFill>
                  <a:srgbClr val="999999"/>
                </a:solidFill>
              </a:defRPr>
            </a:lvl4pPr>
            <a:lvl5pPr lvl="4" rtl="0">
              <a:spcBef>
                <a:spcPts val="0"/>
              </a:spcBef>
              <a:spcAft>
                <a:spcPts val="1333"/>
              </a:spcAft>
              <a:buClr>
                <a:srgbClr val="999999"/>
              </a:buClr>
              <a:buAutoNum type="alphaLcPeriod"/>
              <a:defRPr>
                <a:solidFill>
                  <a:srgbClr val="999999"/>
                </a:solidFill>
              </a:defRPr>
            </a:lvl5pPr>
            <a:lvl6pPr lvl="5" rtl="0">
              <a:spcBef>
                <a:spcPts val="0"/>
              </a:spcBef>
              <a:spcAft>
                <a:spcPts val="1333"/>
              </a:spcAft>
              <a:buClr>
                <a:srgbClr val="999999"/>
              </a:buClr>
              <a:buAutoNum type="romanLcPeriod"/>
              <a:defRPr>
                <a:solidFill>
                  <a:srgbClr val="999999"/>
                </a:solidFill>
              </a:defRPr>
            </a:lvl6pPr>
            <a:lvl7pPr lvl="6" rtl="0">
              <a:spcBef>
                <a:spcPts val="0"/>
              </a:spcBef>
              <a:spcAft>
                <a:spcPts val="1333"/>
              </a:spcAft>
              <a:buClr>
                <a:srgbClr val="999999"/>
              </a:buClr>
              <a:buAutoNum type="arabicPeriod"/>
              <a:defRPr>
                <a:solidFill>
                  <a:srgbClr val="999999"/>
                </a:solidFill>
              </a:defRPr>
            </a:lvl7pPr>
            <a:lvl8pPr lvl="7" rtl="0">
              <a:spcBef>
                <a:spcPts val="0"/>
              </a:spcBef>
              <a:spcAft>
                <a:spcPts val="1333"/>
              </a:spcAft>
              <a:buClr>
                <a:srgbClr val="999999"/>
              </a:buClr>
              <a:buAutoNum type="alphaLcPeriod"/>
              <a:defRPr>
                <a:solidFill>
                  <a:srgbClr val="999999"/>
                </a:solidFill>
              </a:defRPr>
            </a:lvl8pPr>
            <a:lvl9pPr lvl="8" rtl="0">
              <a:spcBef>
                <a:spcPts val="0"/>
              </a:spcBef>
              <a:spcAft>
                <a:spcPts val="1333"/>
              </a:spcAft>
              <a:buClr>
                <a:srgbClr val="999999"/>
              </a:buClr>
              <a:buAutoNum type="romanLcPeriod"/>
              <a:defRPr>
                <a:solidFill>
                  <a:srgbClr val="999999"/>
                </a:solidFill>
              </a:defRPr>
            </a:lvl9pPr>
          </a:lstStyle>
          <a:p>
            <a:pPr lvl="0"/>
            <a:r>
              <a:rPr lang="en-US"/>
              <a:t>Click to edit Master text styles</a:t>
            </a:r>
          </a:p>
        </p:txBody>
      </p:sp>
      <p:sp>
        <p:nvSpPr>
          <p:cNvPr id="25" name="Shape 25"/>
          <p:cNvSpPr txBox="1">
            <a:spLocks noGrp="1"/>
          </p:cNvSpPr>
          <p:nvPr>
            <p:ph type="title"/>
          </p:nvPr>
        </p:nvSpPr>
        <p:spPr>
          <a:xfrm>
            <a:off x="327954" y="1354667"/>
            <a:ext cx="4487095" cy="1298000"/>
          </a:xfrm>
          <a:prstGeom prst="rect">
            <a:avLst/>
          </a:prstGeom>
        </p:spPr>
        <p:txBody>
          <a:bodyPr lIns="91425" tIns="91425" rIns="91425" bIns="91425" anchor="t" anchorCtr="0"/>
          <a:lstStyle>
            <a:lvl1pPr lvl="0" rtl="0">
              <a:spcBef>
                <a:spcPts val="0"/>
              </a:spcBef>
              <a:defRPr b="0" i="0">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
        <p:nvSpPr>
          <p:cNvPr id="8" name="Shape 8"/>
          <p:cNvSpPr txBox="1">
            <a:spLocks noGrp="1"/>
          </p:cNvSpPr>
          <p:nvPr>
            <p:ph type="sldNum" idx="12"/>
          </p:nvPr>
        </p:nvSpPr>
        <p:spPr>
          <a:xfrm>
            <a:off x="11409044" y="6333133"/>
            <a:ext cx="731600" cy="524800"/>
          </a:xfrm>
          <a:prstGeom prst="rect">
            <a:avLst/>
          </a:prstGeom>
          <a:noFill/>
          <a:ln>
            <a:noFill/>
          </a:ln>
        </p:spPr>
        <p:txBody>
          <a:bodyPr lIns="91425" tIns="91425" rIns="91425" bIns="91425" anchor="ctr" anchorCtr="0">
            <a:noAutofit/>
          </a:bodyPr>
          <a:lstStyle>
            <a:lvl1pPr>
              <a:defRPr>
                <a:solidFill>
                  <a:schemeClr val="bg2"/>
                </a:solidFill>
              </a:defRPr>
            </a:lvl1pPr>
          </a:lstStyle>
          <a:p>
            <a:pPr algn="r"/>
            <a:fld id="{00000000-1234-1234-1234-123412341234}" type="slidenum">
              <a:rPr lang="en" sz="1333" smtClean="0">
                <a:ea typeface="Nunito Sans"/>
                <a:cs typeface="Nunito Sans"/>
                <a:sym typeface="Nunito Sans"/>
              </a:rPr>
              <a:pPr algn="r"/>
              <a:t>‹#›</a:t>
            </a:fld>
            <a:endParaRPr lang="en" sz="1333">
              <a:latin typeface="Nunito Sans"/>
              <a:ea typeface="Nunito Sans"/>
              <a:cs typeface="Nunito Sans"/>
              <a:sym typeface="Nunito Sans"/>
            </a:endParaRPr>
          </a:p>
        </p:txBody>
      </p:sp>
      <p:pic>
        <p:nvPicPr>
          <p:cNvPr id="11" name="Picture 10"/>
          <p:cNvPicPr>
            <a:picLocks noChangeAspect="1"/>
          </p:cNvPicPr>
          <p:nvPr/>
        </p:nvPicPr>
        <p:blipFill>
          <a:blip r:embed="rId2"/>
          <a:stretch>
            <a:fillRect/>
          </a:stretch>
        </p:blipFill>
        <p:spPr>
          <a:xfrm>
            <a:off x="449396" y="6338445"/>
            <a:ext cx="727763" cy="334771"/>
          </a:xfrm>
          <a:prstGeom prst="rect">
            <a:avLst/>
          </a:prstGeom>
        </p:spPr>
      </p:pic>
    </p:spTree>
    <p:extLst>
      <p:ext uri="{BB962C8B-B14F-4D97-AF65-F5344CB8AC3E}">
        <p14:creationId xmlns:p14="http://schemas.microsoft.com/office/powerpoint/2010/main" val="305665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 2 blocks with intro text - Brand Teal">
    <p:bg>
      <p:bgPr>
        <a:solidFill>
          <a:schemeClr val="accent3"/>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11091314-0AB4-4C2A-902D-EB86078FB4ED}"/>
              </a:ext>
            </a:extLst>
          </p:cNvPr>
          <p:cNvSpPr>
            <a:spLocks noGrp="1"/>
          </p:cNvSpPr>
          <p:nvPr>
            <p:ph sz="quarter" idx="13"/>
          </p:nvPr>
        </p:nvSpPr>
        <p:spPr>
          <a:xfrm>
            <a:off x="4226767" y="2671763"/>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2">
            <a:extLst>
              <a:ext uri="{FF2B5EF4-FFF2-40B4-BE49-F238E27FC236}">
                <a16:creationId xmlns:a16="http://schemas.microsoft.com/office/drawing/2014/main" id="{65027BB4-44E8-4554-AAE2-C06F3E5597AE}"/>
              </a:ext>
            </a:extLst>
          </p:cNvPr>
          <p:cNvSpPr>
            <a:spLocks noGrp="1"/>
          </p:cNvSpPr>
          <p:nvPr>
            <p:ph sz="quarter" idx="14"/>
          </p:nvPr>
        </p:nvSpPr>
        <p:spPr>
          <a:xfrm>
            <a:off x="8163831" y="2669028"/>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0785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 2 columns with intro text - Medium Green-Grey">
    <p:bg>
      <p:bgPr>
        <a:solidFill>
          <a:schemeClr val="tx2"/>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9" name="Content Placeholder 2">
            <a:extLst>
              <a:ext uri="{FF2B5EF4-FFF2-40B4-BE49-F238E27FC236}">
                <a16:creationId xmlns:a16="http://schemas.microsoft.com/office/drawing/2014/main" id="{B73225BA-7A85-4F04-9406-C816EB579113}"/>
              </a:ext>
            </a:extLst>
          </p:cNvPr>
          <p:cNvSpPr>
            <a:spLocks noGrp="1"/>
          </p:cNvSpPr>
          <p:nvPr>
            <p:ph sz="quarter" idx="13"/>
          </p:nvPr>
        </p:nvSpPr>
        <p:spPr>
          <a:xfrm>
            <a:off x="4227513" y="767334"/>
            <a:ext cx="7656512" cy="5307999"/>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6415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3 columns">
    <p:bg>
      <p:bgPr>
        <a:solidFill>
          <a:schemeClr val="accent2"/>
        </a:solidFill>
        <a:effectLst/>
      </p:bgPr>
    </p:bg>
    <p:spTree>
      <p:nvGrpSpPr>
        <p:cNvPr id="1" name="Shape 72"/>
        <p:cNvGrpSpPr/>
        <p:nvPr/>
      </p:nvGrpSpPr>
      <p:grpSpPr>
        <a:xfrm>
          <a:off x="0" y="0"/>
          <a:ext cx="0" cy="0"/>
          <a:chOff x="0" y="0"/>
          <a:chExt cx="0" cy="0"/>
        </a:xfrm>
      </p:grpSpPr>
      <p:sp>
        <p:nvSpPr>
          <p:cNvPr id="74" name="Shape 74"/>
          <p:cNvSpPr/>
          <p:nvPr/>
        </p:nvSpPr>
        <p:spPr>
          <a:xfrm>
            <a:off x="3158836" y="0"/>
            <a:ext cx="9033264"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76" name="Shape 76"/>
          <p:cNvSpPr txBox="1">
            <a:spLocks noGrp="1"/>
          </p:cNvSpPr>
          <p:nvPr>
            <p:ph type="body" idx="1" hasCustomPrompt="1"/>
          </p:nvPr>
        </p:nvSpPr>
        <p:spPr>
          <a:xfrm>
            <a:off x="3261162" y="775000"/>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Edit Master text styles</a:t>
            </a:r>
          </a:p>
        </p:txBody>
      </p:sp>
      <p:sp>
        <p:nvSpPr>
          <p:cNvPr id="77" name="Shape 77"/>
          <p:cNvSpPr txBox="1">
            <a:spLocks noGrp="1"/>
          </p:cNvSpPr>
          <p:nvPr>
            <p:ph type="body" idx="2"/>
          </p:nvPr>
        </p:nvSpPr>
        <p:spPr>
          <a:xfrm>
            <a:off x="6194961" y="775715"/>
            <a:ext cx="2735878"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78" name="Shape 78"/>
          <p:cNvSpPr txBox="1">
            <a:spLocks noGrp="1"/>
          </p:cNvSpPr>
          <p:nvPr>
            <p:ph type="body" idx="3"/>
          </p:nvPr>
        </p:nvSpPr>
        <p:spPr>
          <a:xfrm>
            <a:off x="9128719" y="767333"/>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35">
            <a:extLst>
              <a:ext uri="{FF2B5EF4-FFF2-40B4-BE49-F238E27FC236}">
                <a16:creationId xmlns:a16="http://schemas.microsoft.com/office/drawing/2014/main" id="{7A180175-A064-4821-B1DE-3A16CECA7C86}"/>
              </a:ext>
            </a:extLst>
          </p:cNvPr>
          <p:cNvSpPr txBox="1">
            <a:spLocks noGrp="1"/>
          </p:cNvSpPr>
          <p:nvPr>
            <p:ph type="title"/>
          </p:nvPr>
        </p:nvSpPr>
        <p:spPr>
          <a:xfrm>
            <a:off x="336637" y="767333"/>
            <a:ext cx="2711363"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1" name="Shape 8">
            <a:extLst>
              <a:ext uri="{FF2B5EF4-FFF2-40B4-BE49-F238E27FC236}">
                <a16:creationId xmlns:a16="http://schemas.microsoft.com/office/drawing/2014/main" id="{4279CD38-5A0A-4BA8-8627-4F26DD6101A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13" name="Picture 12">
            <a:extLst>
              <a:ext uri="{FF2B5EF4-FFF2-40B4-BE49-F238E27FC236}">
                <a16:creationId xmlns:a16="http://schemas.microsoft.com/office/drawing/2014/main" id="{B770D46C-8F3B-4C93-AAB7-26AA1D19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233743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2.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AF45E31-F956-4BD6-B7E7-B8F491AE7D30}"/>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8238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701" r:id="rId36"/>
    <p:sldLayoutId id="2147483684" r:id="rId37"/>
    <p:sldLayoutId id="2147483702" r:id="rId38"/>
    <p:sldLayoutId id="2147483688" r:id="rId39"/>
    <p:sldLayoutId id="2147483686" r:id="rId40"/>
    <p:sldLayoutId id="2147483687" r:id="rId41"/>
    <p:sldLayoutId id="2147483729" r:id="rId42"/>
    <p:sldLayoutId id="2147483730" r:id="rId43"/>
  </p:sldLayoutIdLst>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buFont typeface="Arial" panose="020B0604020202020204" pitchFamily="34" charset="0"/>
        <a:buChar char="•"/>
        <a:defRPr sz="2800" kern="1200">
          <a:solidFill>
            <a:schemeClr val="tx2"/>
          </a:solidFill>
          <a:latin typeface="+mn-lt"/>
          <a:ea typeface="+mn-ea"/>
          <a:cs typeface="+mn-cs"/>
        </a:defRPr>
      </a:lvl1pPr>
      <a:lvl2pPr marL="714375" indent="-257175" algn="l" defTabSz="914400" rtl="0" eaLnBrk="1" latinLnBrk="0" hangingPunct="1">
        <a:lnSpc>
          <a:spcPct val="100000"/>
        </a:lnSpc>
        <a:spcBef>
          <a:spcPts val="0"/>
        </a:spcBef>
        <a:buFont typeface="Arial" panose="020B0604020202020204" pitchFamily="34" charset="0"/>
        <a:buChar char="•"/>
        <a:defRPr sz="2400" kern="1200">
          <a:solidFill>
            <a:schemeClr val="tx2"/>
          </a:solidFill>
          <a:latin typeface="+mn-lt"/>
          <a:ea typeface="+mn-ea"/>
          <a:cs typeface="+mn-cs"/>
        </a:defRPr>
      </a:lvl2pPr>
      <a:lvl3pPr marL="1162050" indent="-2476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1619250" indent="-24765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2066925" indent="-238125"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FAF45E31-F956-4BD6-B7E7-B8F491AE7D30}"/>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819804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Lst>
  <p:hf hdr="0" ftr="0" dt="0"/>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buFont typeface="Arial" panose="020B0604020202020204" pitchFamily="34" charset="0"/>
        <a:buChar char="•"/>
        <a:defRPr sz="2800" kern="1200">
          <a:solidFill>
            <a:schemeClr val="tx2"/>
          </a:solidFill>
          <a:latin typeface="+mn-lt"/>
          <a:ea typeface="+mn-ea"/>
          <a:cs typeface="+mn-cs"/>
        </a:defRPr>
      </a:lvl1pPr>
      <a:lvl2pPr marL="714375" indent="-257175" algn="l" defTabSz="914400" rtl="0" eaLnBrk="1" latinLnBrk="0" hangingPunct="1">
        <a:lnSpc>
          <a:spcPct val="100000"/>
        </a:lnSpc>
        <a:spcBef>
          <a:spcPts val="0"/>
        </a:spcBef>
        <a:buFont typeface="Arial" panose="020B0604020202020204" pitchFamily="34" charset="0"/>
        <a:buChar char="•"/>
        <a:defRPr sz="2400" kern="1200">
          <a:solidFill>
            <a:schemeClr val="tx2"/>
          </a:solidFill>
          <a:latin typeface="+mn-lt"/>
          <a:ea typeface="+mn-ea"/>
          <a:cs typeface="+mn-cs"/>
        </a:defRPr>
      </a:lvl2pPr>
      <a:lvl3pPr marL="1162050" indent="-2476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1619250" indent="-24765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2066925" indent="-238125"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28000" r="-28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F23ABA1-6726-4019-8EC7-B847586BE51C}"/>
              </a:ext>
            </a:extLst>
          </p:cNvPr>
          <p:cNvSpPr>
            <a:spLocks noGrp="1"/>
          </p:cNvSpPr>
          <p:nvPr>
            <p:ph type="ctrTitle"/>
          </p:nvPr>
        </p:nvSpPr>
        <p:spPr>
          <a:xfrm>
            <a:off x="139901" y="2371141"/>
            <a:ext cx="4394391" cy="2326604"/>
          </a:xfrm>
        </p:spPr>
        <p:txBody>
          <a:bodyPr>
            <a:normAutofit fontScale="90000"/>
          </a:bodyPr>
          <a:lstStyle/>
          <a:p>
            <a:r>
              <a:rPr lang="en-US" sz="3800" b="1" dirty="0">
                <a:cs typeface="Calibri" panose="020F0502020204030204" pitchFamily="34" charset="0"/>
              </a:rPr>
              <a:t>What’s Product Ownership All About? </a:t>
            </a:r>
            <a:br>
              <a:rPr lang="en-US" sz="3600" dirty="0">
                <a:latin typeface="Arial" panose="020B0604020202020204" pitchFamily="34" charset="0"/>
              </a:rPr>
            </a:br>
            <a:br>
              <a:rPr lang="en-US" dirty="0">
                <a:latin typeface="Arial" panose="020B0604020202020204" pitchFamily="34" charset="0"/>
              </a:rPr>
            </a:br>
            <a:br>
              <a:rPr lang="en-US" dirty="0"/>
            </a:br>
            <a:br>
              <a:rPr lang="en-US" dirty="0"/>
            </a:br>
            <a:r>
              <a:rPr lang="en-CA" dirty="0">
                <a:effectLst/>
                <a:ea typeface="Calibri" panose="020F0502020204030204" pitchFamily="34" charset="0"/>
                <a:cs typeface="Calibri" panose="020F0502020204030204" pitchFamily="34" charset="0"/>
              </a:rPr>
              <a:t> </a:t>
            </a:r>
            <a:r>
              <a:rPr lang="en-CA" sz="3600" dirty="0">
                <a:ea typeface="Calibri" panose="020F0502020204030204" pitchFamily="34" charset="0"/>
                <a:cs typeface="Calibri" panose="020F0502020204030204" pitchFamily="34" charset="0"/>
              </a:rPr>
              <a:t>May</a:t>
            </a:r>
            <a:r>
              <a:rPr lang="en-CA" sz="3600" dirty="0">
                <a:effectLst/>
                <a:ea typeface="Calibri" panose="020F0502020204030204" pitchFamily="34" charset="0"/>
                <a:cs typeface="Calibri" panose="020F0502020204030204" pitchFamily="34" charset="0"/>
              </a:rPr>
              <a:t> </a:t>
            </a:r>
            <a:r>
              <a:rPr lang="en-CA" sz="3600" dirty="0">
                <a:ea typeface="Calibri" panose="020F0502020204030204" pitchFamily="34" charset="0"/>
                <a:cs typeface="Calibri" panose="020F0502020204030204" pitchFamily="34" charset="0"/>
              </a:rPr>
              <a:t>10</a:t>
            </a:r>
            <a:r>
              <a:rPr lang="en-CA" sz="3600" dirty="0">
                <a:effectLst/>
                <a:ea typeface="Calibri" panose="020F0502020204030204" pitchFamily="34" charset="0"/>
                <a:cs typeface="Calibri" panose="020F0502020204030204" pitchFamily="34" charset="0"/>
              </a:rPr>
              <a:t>, 2021</a:t>
            </a:r>
            <a:endParaRPr lang="en-US" sz="3600" dirty="0">
              <a:cs typeface="Calibri" panose="020F0502020204030204" pitchFamily="34" charset="0"/>
            </a:endParaRPr>
          </a:p>
        </p:txBody>
      </p:sp>
    </p:spTree>
    <p:extLst>
      <p:ext uri="{BB962C8B-B14F-4D97-AF65-F5344CB8AC3E}">
        <p14:creationId xmlns:p14="http://schemas.microsoft.com/office/powerpoint/2010/main" val="249199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455F50-58DF-45BC-9823-D8E137B6FBFB}"/>
              </a:ext>
            </a:extLst>
          </p:cNvPr>
          <p:cNvGraphicFramePr/>
          <p:nvPr>
            <p:extLst>
              <p:ext uri="{D42A27DB-BD31-4B8C-83A1-F6EECF244321}">
                <p14:modId xmlns:p14="http://schemas.microsoft.com/office/powerpoint/2010/main" val="218028437"/>
              </p:ext>
            </p:extLst>
          </p:nvPr>
        </p:nvGraphicFramePr>
        <p:xfrm>
          <a:off x="1778780" y="294110"/>
          <a:ext cx="9911471"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D92B5A9A-7CD3-47E8-A5C1-2F0FB0C78A5C}"/>
              </a:ext>
            </a:extLst>
          </p:cNvPr>
          <p:cNvSpPr>
            <a:spLocks noGrp="1"/>
          </p:cNvSpPr>
          <p:nvPr>
            <p:ph type="ctrTitle"/>
          </p:nvPr>
        </p:nvSpPr>
        <p:spPr>
          <a:xfrm>
            <a:off x="0" y="376436"/>
            <a:ext cx="9619861" cy="803562"/>
          </a:xfrm>
        </p:spPr>
        <p:txBody>
          <a:bodyPr/>
          <a:lstStyle/>
          <a:p>
            <a:pPr algn="l"/>
            <a:r>
              <a:rPr lang="en-US" dirty="0"/>
              <a:t>Scrum Team Accountabilities</a:t>
            </a:r>
          </a:p>
        </p:txBody>
      </p:sp>
      <p:sp>
        <p:nvSpPr>
          <p:cNvPr id="7" name="Speech Bubble: Rectangle 6">
            <a:extLst>
              <a:ext uri="{FF2B5EF4-FFF2-40B4-BE49-F238E27FC236}">
                <a16:creationId xmlns:a16="http://schemas.microsoft.com/office/drawing/2014/main" id="{EC76941B-F701-44DE-BD78-8AED1FD1D1A9}"/>
              </a:ext>
            </a:extLst>
          </p:cNvPr>
          <p:cNvSpPr/>
          <p:nvPr/>
        </p:nvSpPr>
        <p:spPr bwMode="auto">
          <a:xfrm>
            <a:off x="386078" y="1883146"/>
            <a:ext cx="2785403" cy="4201968"/>
          </a:xfrm>
          <a:prstGeom prst="wedgeRectCallout">
            <a:avLst>
              <a:gd name="adj1" fmla="val 99025"/>
              <a:gd name="adj2" fmla="val 333"/>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a:solidFill>
                  <a:schemeClr val="bg1"/>
                </a:solidFill>
              </a:rPr>
              <a:t>“The Product Owner is accountable for maximizing the value of the product resulting from the work of the Scrum Team. How this is done may vary widely across organizations, Scrum Teams, and individuals.”</a:t>
            </a:r>
          </a:p>
          <a:p>
            <a:r>
              <a:rPr lang="en-US" sz="2000" dirty="0">
                <a:solidFill>
                  <a:schemeClr val="bg1"/>
                </a:solidFill>
              </a:rPr>
              <a:t>        - Scrum Guide</a:t>
            </a:r>
          </a:p>
        </p:txBody>
      </p:sp>
      <p:sp>
        <p:nvSpPr>
          <p:cNvPr id="8" name="Speech Bubble: Rectangle 7">
            <a:extLst>
              <a:ext uri="{FF2B5EF4-FFF2-40B4-BE49-F238E27FC236}">
                <a16:creationId xmlns:a16="http://schemas.microsoft.com/office/drawing/2014/main" id="{9C708E88-02EC-4525-AD6F-E699CE8486EB}"/>
              </a:ext>
            </a:extLst>
          </p:cNvPr>
          <p:cNvSpPr/>
          <p:nvPr/>
        </p:nvSpPr>
        <p:spPr bwMode="auto">
          <a:xfrm>
            <a:off x="9179139" y="608065"/>
            <a:ext cx="2785403" cy="1998104"/>
          </a:xfrm>
          <a:prstGeom prst="wedgeRectCallout">
            <a:avLst>
              <a:gd name="adj1" fmla="val -74600"/>
              <a:gd name="adj2" fmla="val 37773"/>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a:solidFill>
                  <a:schemeClr val="bg1"/>
                </a:solidFill>
              </a:rPr>
              <a:t>Business Analysts, Proxy POs, or Agile Analysts are here, as a Developer  who is skilled in business analysis.</a:t>
            </a:r>
          </a:p>
        </p:txBody>
      </p:sp>
      <p:sp>
        <p:nvSpPr>
          <p:cNvPr id="3" name="TextBox 2">
            <a:extLst>
              <a:ext uri="{FF2B5EF4-FFF2-40B4-BE49-F238E27FC236}">
                <a16:creationId xmlns:a16="http://schemas.microsoft.com/office/drawing/2014/main" id="{4FDC0F39-3F40-4B68-84A1-42E003BEFD20}"/>
              </a:ext>
            </a:extLst>
          </p:cNvPr>
          <p:cNvSpPr txBox="1"/>
          <p:nvPr/>
        </p:nvSpPr>
        <p:spPr>
          <a:xfrm>
            <a:off x="278349" y="6253188"/>
            <a:ext cx="9746428" cy="369332"/>
          </a:xfrm>
          <a:prstGeom prst="rect">
            <a:avLst/>
          </a:prstGeom>
          <a:noFill/>
        </p:spPr>
        <p:txBody>
          <a:bodyPr wrap="square" rtlCol="0">
            <a:spAutoFit/>
          </a:bodyPr>
          <a:lstStyle/>
          <a:p>
            <a:r>
              <a:rPr lang="en-US" dirty="0">
                <a:solidFill>
                  <a:schemeClr val="bg1">
                    <a:lumMod val="65000"/>
                  </a:schemeClr>
                </a:solidFill>
              </a:rPr>
              <a:t>ScrumGuides.org by Jeff Sutherland and Ken Schwaber is licensed under CC BY-SA</a:t>
            </a:r>
          </a:p>
        </p:txBody>
      </p:sp>
    </p:spTree>
    <p:extLst>
      <p:ext uri="{BB962C8B-B14F-4D97-AF65-F5344CB8AC3E}">
        <p14:creationId xmlns:p14="http://schemas.microsoft.com/office/powerpoint/2010/main" val="25596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CD5D1B-A7C8-4A0B-B445-6323CF045E85}"/>
              </a:ext>
            </a:extLst>
          </p:cNvPr>
          <p:cNvSpPr>
            <a:spLocks noGrp="1"/>
          </p:cNvSpPr>
          <p:nvPr>
            <p:ph type="ctrTitle"/>
          </p:nvPr>
        </p:nvSpPr>
        <p:spPr/>
        <p:txBody>
          <a:bodyPr anchor="t">
            <a:normAutofit/>
          </a:bodyPr>
          <a:lstStyle/>
          <a:p>
            <a:r>
              <a:rPr lang="en-US" dirty="0"/>
              <a:t>Leave Job Titles Behind</a:t>
            </a:r>
          </a:p>
        </p:txBody>
      </p:sp>
      <p:sp>
        <p:nvSpPr>
          <p:cNvPr id="8" name="Text Placeholder 7">
            <a:extLst>
              <a:ext uri="{FF2B5EF4-FFF2-40B4-BE49-F238E27FC236}">
                <a16:creationId xmlns:a16="http://schemas.microsoft.com/office/drawing/2014/main" id="{BFED4559-9893-4823-8098-08E92021706C}"/>
              </a:ext>
            </a:extLst>
          </p:cNvPr>
          <p:cNvSpPr>
            <a:spLocks noGrp="1"/>
          </p:cNvSpPr>
          <p:nvPr>
            <p:ph sz="quarter" idx="10"/>
          </p:nvPr>
        </p:nvSpPr>
        <p:spPr>
          <a:xfrm>
            <a:off x="5407511" y="1864731"/>
            <a:ext cx="6757594" cy="3182757"/>
          </a:xfrm>
        </p:spPr>
        <p:txBody>
          <a:bodyPr vert="horz" lIns="91440" tIns="45720" rIns="91440" bIns="45720" rtlCol="0" anchor="t">
            <a:normAutofit/>
          </a:bodyPr>
          <a:lstStyle/>
          <a:p>
            <a:pPr>
              <a:lnSpc>
                <a:spcPct val="90000"/>
              </a:lnSpc>
              <a:spcAft>
                <a:spcPts val="600"/>
              </a:spcAft>
            </a:pPr>
            <a:r>
              <a:rPr lang="en-US" sz="2400" dirty="0"/>
              <a:t>Job titles; a single person responsible</a:t>
            </a:r>
          </a:p>
          <a:p>
            <a:pPr lvl="1">
              <a:lnSpc>
                <a:spcPct val="90000"/>
              </a:lnSpc>
              <a:spcAft>
                <a:spcPts val="600"/>
              </a:spcAft>
            </a:pPr>
            <a:r>
              <a:rPr lang="en-US" dirty="0"/>
              <a:t>Business Analyst</a:t>
            </a:r>
          </a:p>
          <a:p>
            <a:pPr lvl="1">
              <a:lnSpc>
                <a:spcPct val="90000"/>
              </a:lnSpc>
              <a:spcAft>
                <a:spcPts val="600"/>
              </a:spcAft>
            </a:pPr>
            <a:r>
              <a:rPr lang="en-US" dirty="0"/>
              <a:t>Product Owner</a:t>
            </a:r>
          </a:p>
          <a:p>
            <a:pPr>
              <a:lnSpc>
                <a:spcPct val="90000"/>
              </a:lnSpc>
              <a:spcAft>
                <a:spcPts val="600"/>
              </a:spcAft>
            </a:pPr>
            <a:r>
              <a:rPr lang="en-US" sz="2400" dirty="0"/>
              <a:t>Roles; skill sets that several people may have</a:t>
            </a:r>
          </a:p>
          <a:p>
            <a:pPr lvl="1">
              <a:lnSpc>
                <a:spcPct val="90000"/>
              </a:lnSpc>
              <a:spcAft>
                <a:spcPts val="600"/>
              </a:spcAft>
            </a:pPr>
            <a:r>
              <a:rPr lang="en-US" dirty="0"/>
              <a:t>Business analysis</a:t>
            </a:r>
          </a:p>
          <a:p>
            <a:pPr lvl="1">
              <a:lnSpc>
                <a:spcPct val="90000"/>
              </a:lnSpc>
              <a:spcAft>
                <a:spcPts val="600"/>
              </a:spcAft>
            </a:pPr>
            <a:r>
              <a:rPr lang="en-US" dirty="0"/>
              <a:t>Product ownership</a:t>
            </a:r>
          </a:p>
          <a:p>
            <a:pPr>
              <a:lnSpc>
                <a:spcPct val="90000"/>
              </a:lnSpc>
              <a:spcAft>
                <a:spcPts val="600"/>
              </a:spcAft>
            </a:pPr>
            <a:r>
              <a:rPr lang="en-US" sz="2400" dirty="0"/>
              <a:t>Reduce silos, promote teamwork &amp; collaboration</a:t>
            </a:r>
          </a:p>
        </p:txBody>
      </p:sp>
      <p:pic>
        <p:nvPicPr>
          <p:cNvPr id="12" name="Picture 11" descr="Rowers carrying boat over heads on a dock">
            <a:extLst>
              <a:ext uri="{FF2B5EF4-FFF2-40B4-BE49-F238E27FC236}">
                <a16:creationId xmlns:a16="http://schemas.microsoft.com/office/drawing/2014/main" id="{329B6FF6-8286-4876-9629-9EAEBA9A6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07" y="2094738"/>
            <a:ext cx="5181600" cy="2668524"/>
          </a:xfrm>
          <a:prstGeom prst="rect">
            <a:avLst/>
          </a:prstGeom>
          <a:noFill/>
        </p:spPr>
      </p:pic>
      <p:pic>
        <p:nvPicPr>
          <p:cNvPr id="16" name="Graphic 15" descr="Close">
            <a:extLst>
              <a:ext uri="{FF2B5EF4-FFF2-40B4-BE49-F238E27FC236}">
                <a16:creationId xmlns:a16="http://schemas.microsoft.com/office/drawing/2014/main" id="{7E4EDE8B-3DC6-4873-9B88-5022A7EC39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8233" y="2431247"/>
            <a:ext cx="441960" cy="441960"/>
          </a:xfrm>
          <a:prstGeom prst="rect">
            <a:avLst/>
          </a:prstGeom>
        </p:spPr>
      </p:pic>
      <p:pic>
        <p:nvPicPr>
          <p:cNvPr id="18" name="Graphic 17" descr="Checkmark">
            <a:extLst>
              <a:ext uri="{FF2B5EF4-FFF2-40B4-BE49-F238E27FC236}">
                <a16:creationId xmlns:a16="http://schemas.microsoft.com/office/drawing/2014/main" id="{96D13716-ABC2-42CE-9E21-88829BC2E7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8233" y="3654875"/>
            <a:ext cx="441960" cy="441960"/>
          </a:xfrm>
          <a:prstGeom prst="rect">
            <a:avLst/>
          </a:prstGeom>
        </p:spPr>
      </p:pic>
    </p:spTree>
    <p:extLst>
      <p:ext uri="{BB962C8B-B14F-4D97-AF65-F5344CB8AC3E}">
        <p14:creationId xmlns:p14="http://schemas.microsoft.com/office/powerpoint/2010/main" val="320668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28CF-DC81-4460-BDDF-090060A95290}"/>
              </a:ext>
            </a:extLst>
          </p:cNvPr>
          <p:cNvSpPr>
            <a:spLocks noGrp="1"/>
          </p:cNvSpPr>
          <p:nvPr>
            <p:ph type="ctrTitle"/>
          </p:nvPr>
        </p:nvSpPr>
        <p:spPr>
          <a:xfrm>
            <a:off x="1282959" y="636847"/>
            <a:ext cx="9619861" cy="803562"/>
          </a:xfrm>
        </p:spPr>
        <p:txBody>
          <a:bodyPr vert="horz" lIns="91425" tIns="91425" rIns="91425" bIns="91425" rtlCol="0" anchor="t" anchorCtr="0">
            <a:normAutofit/>
          </a:bodyPr>
          <a:lstStyle/>
          <a:p>
            <a:r>
              <a:rPr lang="en-US" dirty="0"/>
              <a:t>BA &amp; PO Focus Areas</a:t>
            </a:r>
          </a:p>
        </p:txBody>
      </p:sp>
      <p:graphicFrame>
        <p:nvGraphicFramePr>
          <p:cNvPr id="4" name="Content Placeholder 3">
            <a:extLst>
              <a:ext uri="{FF2B5EF4-FFF2-40B4-BE49-F238E27FC236}">
                <a16:creationId xmlns:a16="http://schemas.microsoft.com/office/drawing/2014/main" id="{DB548F66-0D63-4887-993C-0B078AFF0FCC}"/>
              </a:ext>
            </a:extLst>
          </p:cNvPr>
          <p:cNvGraphicFramePr>
            <a:graphicFrameLocks noGrp="1"/>
          </p:cNvGraphicFramePr>
          <p:nvPr>
            <p:ph sz="quarter" idx="10"/>
            <p:extLst>
              <p:ext uri="{D42A27DB-BD31-4B8C-83A1-F6EECF244321}">
                <p14:modId xmlns:p14="http://schemas.microsoft.com/office/powerpoint/2010/main" val="534992125"/>
              </p:ext>
            </p:extLst>
          </p:nvPr>
        </p:nvGraphicFramePr>
        <p:xfrm>
          <a:off x="727788" y="1035698"/>
          <a:ext cx="10730204" cy="5645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44A66DB7-AF71-44BE-953C-E630F7A9884A}"/>
              </a:ext>
            </a:extLst>
          </p:cNvPr>
          <p:cNvGrpSpPr/>
          <p:nvPr/>
        </p:nvGrpSpPr>
        <p:grpSpPr>
          <a:xfrm>
            <a:off x="8764517" y="2416629"/>
            <a:ext cx="1144594" cy="1149546"/>
            <a:chOff x="1569253" y="725212"/>
            <a:chExt cx="1281694" cy="1281724"/>
          </a:xfrm>
          <a:solidFill>
            <a:srgbClr val="00313C"/>
          </a:solidFill>
        </p:grpSpPr>
        <p:sp>
          <p:nvSpPr>
            <p:cNvPr id="16" name="Oval 15">
              <a:extLst>
                <a:ext uri="{FF2B5EF4-FFF2-40B4-BE49-F238E27FC236}">
                  <a16:creationId xmlns:a16="http://schemas.microsoft.com/office/drawing/2014/main" id="{7FFD8DA7-211D-4E1A-A9D3-AF555665880D}"/>
                </a:ext>
              </a:extLst>
            </p:cNvPr>
            <p:cNvSpPr/>
            <p:nvPr/>
          </p:nvSpPr>
          <p:spPr>
            <a:xfrm>
              <a:off x="1569253" y="725212"/>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4">
              <a:extLst>
                <a:ext uri="{FF2B5EF4-FFF2-40B4-BE49-F238E27FC236}">
                  <a16:creationId xmlns:a16="http://schemas.microsoft.com/office/drawing/2014/main" id="{88DF0092-7AE7-4169-B426-3A4EF232DE74}"/>
                </a:ext>
              </a:extLst>
            </p:cNvPr>
            <p:cNvSpPr txBox="1"/>
            <p:nvPr/>
          </p:nvSpPr>
          <p:spPr>
            <a:xfrm>
              <a:off x="1756953" y="912916"/>
              <a:ext cx="906294" cy="90631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bg1"/>
                  </a:solidFill>
                </a:rPr>
                <a:t>Product Vision &amp; Roadmap</a:t>
              </a:r>
            </a:p>
          </p:txBody>
        </p:sp>
      </p:grpSp>
      <p:sp>
        <p:nvSpPr>
          <p:cNvPr id="7" name="Oval 6">
            <a:extLst>
              <a:ext uri="{FF2B5EF4-FFF2-40B4-BE49-F238E27FC236}">
                <a16:creationId xmlns:a16="http://schemas.microsoft.com/office/drawing/2014/main" id="{C384690A-2AD3-4269-B394-9455ADC4A7A0}"/>
              </a:ext>
            </a:extLst>
          </p:cNvPr>
          <p:cNvSpPr/>
          <p:nvPr/>
        </p:nvSpPr>
        <p:spPr>
          <a:xfrm>
            <a:off x="8291807" y="3420930"/>
            <a:ext cx="562232" cy="564426"/>
          </a:xfrm>
          <a:prstGeom prst="ellipse">
            <a:avLst/>
          </a:prstGeom>
          <a:solidFill>
            <a:srgbClr val="00313C"/>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7">
            <a:extLst>
              <a:ext uri="{FF2B5EF4-FFF2-40B4-BE49-F238E27FC236}">
                <a16:creationId xmlns:a16="http://schemas.microsoft.com/office/drawing/2014/main" id="{18A089A9-FB9E-4E4B-B893-1CE9082DC31B}"/>
              </a:ext>
            </a:extLst>
          </p:cNvPr>
          <p:cNvSpPr/>
          <p:nvPr/>
        </p:nvSpPr>
        <p:spPr>
          <a:xfrm>
            <a:off x="10151391" y="2574325"/>
            <a:ext cx="327142" cy="328334"/>
          </a:xfrm>
          <a:prstGeom prst="ellipse">
            <a:avLst/>
          </a:prstGeom>
          <a:solidFill>
            <a:srgbClr val="00313C"/>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9" name="Group 8">
            <a:extLst>
              <a:ext uri="{FF2B5EF4-FFF2-40B4-BE49-F238E27FC236}">
                <a16:creationId xmlns:a16="http://schemas.microsoft.com/office/drawing/2014/main" id="{00409E3B-5746-45EE-9E85-7C8BC74D2DED}"/>
              </a:ext>
            </a:extLst>
          </p:cNvPr>
          <p:cNvGrpSpPr/>
          <p:nvPr/>
        </p:nvGrpSpPr>
        <p:grpSpPr>
          <a:xfrm>
            <a:off x="10015258" y="3182161"/>
            <a:ext cx="1144594" cy="1149546"/>
            <a:chOff x="2819994" y="1490744"/>
            <a:chExt cx="1281694" cy="1281724"/>
          </a:xfrm>
          <a:solidFill>
            <a:srgbClr val="00313C"/>
          </a:solidFill>
        </p:grpSpPr>
        <p:sp>
          <p:nvSpPr>
            <p:cNvPr id="14" name="Oval 13">
              <a:extLst>
                <a:ext uri="{FF2B5EF4-FFF2-40B4-BE49-F238E27FC236}">
                  <a16:creationId xmlns:a16="http://schemas.microsoft.com/office/drawing/2014/main" id="{A2C4CC53-21F4-4402-BEC5-BF6C3D4B392D}"/>
                </a:ext>
              </a:extLst>
            </p:cNvPr>
            <p:cNvSpPr/>
            <p:nvPr/>
          </p:nvSpPr>
          <p:spPr>
            <a:xfrm>
              <a:off x="2819994" y="1490744"/>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8">
              <a:extLst>
                <a:ext uri="{FF2B5EF4-FFF2-40B4-BE49-F238E27FC236}">
                  <a16:creationId xmlns:a16="http://schemas.microsoft.com/office/drawing/2014/main" id="{9A0CA2A2-D5FF-4BC1-BBEE-51D07D6DAC29}"/>
                </a:ext>
              </a:extLst>
            </p:cNvPr>
            <p:cNvSpPr txBox="1"/>
            <p:nvPr/>
          </p:nvSpPr>
          <p:spPr>
            <a:xfrm>
              <a:off x="3007694" y="1678448"/>
              <a:ext cx="906294" cy="90631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bg1"/>
                  </a:solidFill>
                </a:rPr>
                <a:t>Customers</a:t>
              </a:r>
            </a:p>
          </p:txBody>
        </p:sp>
      </p:grpSp>
      <p:sp>
        <p:nvSpPr>
          <p:cNvPr id="10" name="Oval 9">
            <a:extLst>
              <a:ext uri="{FF2B5EF4-FFF2-40B4-BE49-F238E27FC236}">
                <a16:creationId xmlns:a16="http://schemas.microsoft.com/office/drawing/2014/main" id="{12001B62-AD50-4989-B6F7-BBF7ACEA6C5F}"/>
              </a:ext>
            </a:extLst>
          </p:cNvPr>
          <p:cNvSpPr/>
          <p:nvPr/>
        </p:nvSpPr>
        <p:spPr>
          <a:xfrm>
            <a:off x="10149288" y="4447850"/>
            <a:ext cx="327142" cy="328334"/>
          </a:xfrm>
          <a:prstGeom prst="ellipse">
            <a:avLst/>
          </a:prstGeom>
          <a:solidFill>
            <a:srgbClr val="00313C"/>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11" name="Group 10">
            <a:extLst>
              <a:ext uri="{FF2B5EF4-FFF2-40B4-BE49-F238E27FC236}">
                <a16:creationId xmlns:a16="http://schemas.microsoft.com/office/drawing/2014/main" id="{8A112ACB-F3A7-46E1-8E10-F213BAD4A9A1}"/>
              </a:ext>
            </a:extLst>
          </p:cNvPr>
          <p:cNvGrpSpPr/>
          <p:nvPr/>
        </p:nvGrpSpPr>
        <p:grpSpPr>
          <a:xfrm>
            <a:off x="8787356" y="3914615"/>
            <a:ext cx="1144594" cy="1149546"/>
            <a:chOff x="1592092" y="2223198"/>
            <a:chExt cx="1281694" cy="1281724"/>
          </a:xfrm>
          <a:solidFill>
            <a:srgbClr val="00313C"/>
          </a:solidFill>
        </p:grpSpPr>
        <p:sp>
          <p:nvSpPr>
            <p:cNvPr id="12" name="Oval 11">
              <a:extLst>
                <a:ext uri="{FF2B5EF4-FFF2-40B4-BE49-F238E27FC236}">
                  <a16:creationId xmlns:a16="http://schemas.microsoft.com/office/drawing/2014/main" id="{0806F22A-5D99-4429-A40A-D37700FFA29E}"/>
                </a:ext>
              </a:extLst>
            </p:cNvPr>
            <p:cNvSpPr/>
            <p:nvPr/>
          </p:nvSpPr>
          <p:spPr>
            <a:xfrm>
              <a:off x="1592092" y="2223198"/>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11">
              <a:extLst>
                <a:ext uri="{FF2B5EF4-FFF2-40B4-BE49-F238E27FC236}">
                  <a16:creationId xmlns:a16="http://schemas.microsoft.com/office/drawing/2014/main" id="{AFC059BE-8352-4F37-ADC0-5866D7F9BA66}"/>
                </a:ext>
              </a:extLst>
            </p:cNvPr>
            <p:cNvSpPr txBox="1"/>
            <p:nvPr/>
          </p:nvSpPr>
          <p:spPr>
            <a:xfrm>
              <a:off x="1707826" y="2603426"/>
              <a:ext cx="1040202" cy="49375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000" kern="1200" dirty="0">
                  <a:solidFill>
                    <a:schemeClr val="bg1"/>
                  </a:solidFill>
                </a:rPr>
                <a:t>Other Internal Stakeholders</a:t>
              </a:r>
            </a:p>
          </p:txBody>
        </p:sp>
      </p:grpSp>
      <p:grpSp>
        <p:nvGrpSpPr>
          <p:cNvPr id="21" name="Group 20">
            <a:extLst>
              <a:ext uri="{FF2B5EF4-FFF2-40B4-BE49-F238E27FC236}">
                <a16:creationId xmlns:a16="http://schemas.microsoft.com/office/drawing/2014/main" id="{1FD88598-3530-4E1C-B000-1B07E4C21060}"/>
              </a:ext>
            </a:extLst>
          </p:cNvPr>
          <p:cNvGrpSpPr/>
          <p:nvPr/>
        </p:nvGrpSpPr>
        <p:grpSpPr>
          <a:xfrm>
            <a:off x="5128682" y="2457059"/>
            <a:ext cx="1144594" cy="1149546"/>
            <a:chOff x="1569253" y="725212"/>
            <a:chExt cx="1281694" cy="1281724"/>
          </a:xfrm>
          <a:solidFill>
            <a:srgbClr val="00778B"/>
          </a:solidFill>
        </p:grpSpPr>
        <p:sp>
          <p:nvSpPr>
            <p:cNvPr id="22" name="Oval 21">
              <a:extLst>
                <a:ext uri="{FF2B5EF4-FFF2-40B4-BE49-F238E27FC236}">
                  <a16:creationId xmlns:a16="http://schemas.microsoft.com/office/drawing/2014/main" id="{422E7E1E-CEE5-4B66-AB5F-C47202E79137}"/>
                </a:ext>
              </a:extLst>
            </p:cNvPr>
            <p:cNvSpPr/>
            <p:nvPr/>
          </p:nvSpPr>
          <p:spPr>
            <a:xfrm>
              <a:off x="1569253" y="725212"/>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4">
              <a:extLst>
                <a:ext uri="{FF2B5EF4-FFF2-40B4-BE49-F238E27FC236}">
                  <a16:creationId xmlns:a16="http://schemas.microsoft.com/office/drawing/2014/main" id="{67429F8E-D253-4F8B-9C32-D014CDE92D9C}"/>
                </a:ext>
              </a:extLst>
            </p:cNvPr>
            <p:cNvSpPr txBox="1"/>
            <p:nvPr/>
          </p:nvSpPr>
          <p:spPr>
            <a:xfrm>
              <a:off x="1756953" y="912916"/>
              <a:ext cx="906294" cy="90631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bg1"/>
                  </a:solidFill>
                </a:rPr>
                <a:t>Collect &amp; Respond to Feedback</a:t>
              </a:r>
            </a:p>
          </p:txBody>
        </p:sp>
      </p:grpSp>
      <p:sp>
        <p:nvSpPr>
          <p:cNvPr id="24" name="Oval 23">
            <a:extLst>
              <a:ext uri="{FF2B5EF4-FFF2-40B4-BE49-F238E27FC236}">
                <a16:creationId xmlns:a16="http://schemas.microsoft.com/office/drawing/2014/main" id="{64EB3DEB-41C8-4DA0-9208-DB09F9D138B1}"/>
              </a:ext>
            </a:extLst>
          </p:cNvPr>
          <p:cNvSpPr/>
          <p:nvPr/>
        </p:nvSpPr>
        <p:spPr>
          <a:xfrm>
            <a:off x="4655972" y="3461360"/>
            <a:ext cx="562232" cy="564426"/>
          </a:xfrm>
          <a:prstGeom prst="ellipse">
            <a:avLst/>
          </a:prstGeom>
          <a:solidFill>
            <a:srgbClr val="00778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24">
            <a:extLst>
              <a:ext uri="{FF2B5EF4-FFF2-40B4-BE49-F238E27FC236}">
                <a16:creationId xmlns:a16="http://schemas.microsoft.com/office/drawing/2014/main" id="{13F037F7-2FAA-4831-87CA-93F290DF1A2D}"/>
              </a:ext>
            </a:extLst>
          </p:cNvPr>
          <p:cNvSpPr/>
          <p:nvPr/>
        </p:nvSpPr>
        <p:spPr>
          <a:xfrm>
            <a:off x="6515556" y="2614755"/>
            <a:ext cx="327142" cy="328334"/>
          </a:xfrm>
          <a:prstGeom prst="ellipse">
            <a:avLst/>
          </a:prstGeom>
          <a:solidFill>
            <a:srgbClr val="00778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26" name="Group 25">
            <a:extLst>
              <a:ext uri="{FF2B5EF4-FFF2-40B4-BE49-F238E27FC236}">
                <a16:creationId xmlns:a16="http://schemas.microsoft.com/office/drawing/2014/main" id="{0C841A2B-ED49-4DD3-8BCB-C872C3B4B798}"/>
              </a:ext>
            </a:extLst>
          </p:cNvPr>
          <p:cNvGrpSpPr/>
          <p:nvPr/>
        </p:nvGrpSpPr>
        <p:grpSpPr>
          <a:xfrm>
            <a:off x="6379423" y="3222591"/>
            <a:ext cx="1144594" cy="1149546"/>
            <a:chOff x="2819994" y="1490744"/>
            <a:chExt cx="1281694" cy="1281724"/>
          </a:xfrm>
          <a:solidFill>
            <a:srgbClr val="00778B"/>
          </a:solidFill>
        </p:grpSpPr>
        <p:sp>
          <p:nvSpPr>
            <p:cNvPr id="27" name="Oval 26">
              <a:extLst>
                <a:ext uri="{FF2B5EF4-FFF2-40B4-BE49-F238E27FC236}">
                  <a16:creationId xmlns:a16="http://schemas.microsoft.com/office/drawing/2014/main" id="{8B11A422-1604-4B62-AC91-1BBC8920FDDF}"/>
                </a:ext>
              </a:extLst>
            </p:cNvPr>
            <p:cNvSpPr/>
            <p:nvPr/>
          </p:nvSpPr>
          <p:spPr>
            <a:xfrm>
              <a:off x="2819994" y="1490744"/>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Oval 8">
              <a:extLst>
                <a:ext uri="{FF2B5EF4-FFF2-40B4-BE49-F238E27FC236}">
                  <a16:creationId xmlns:a16="http://schemas.microsoft.com/office/drawing/2014/main" id="{6B1AF3AE-BA58-4F75-8D72-ED5A0CA79B56}"/>
                </a:ext>
              </a:extLst>
            </p:cNvPr>
            <p:cNvSpPr txBox="1"/>
            <p:nvPr/>
          </p:nvSpPr>
          <p:spPr>
            <a:xfrm>
              <a:off x="2908771" y="1873834"/>
              <a:ext cx="1092672" cy="51245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000" kern="1200" dirty="0">
                  <a:solidFill>
                    <a:schemeClr val="bg1"/>
                  </a:solidFill>
                </a:rPr>
                <a:t>Foster Shared Understanding</a:t>
              </a:r>
            </a:p>
          </p:txBody>
        </p:sp>
      </p:grpSp>
      <p:sp>
        <p:nvSpPr>
          <p:cNvPr id="29" name="Oval 28">
            <a:extLst>
              <a:ext uri="{FF2B5EF4-FFF2-40B4-BE49-F238E27FC236}">
                <a16:creationId xmlns:a16="http://schemas.microsoft.com/office/drawing/2014/main" id="{94A72D37-46B0-493E-974B-4721B0D16202}"/>
              </a:ext>
            </a:extLst>
          </p:cNvPr>
          <p:cNvSpPr/>
          <p:nvPr/>
        </p:nvSpPr>
        <p:spPr>
          <a:xfrm>
            <a:off x="6513453" y="4488280"/>
            <a:ext cx="327142" cy="328334"/>
          </a:xfrm>
          <a:prstGeom prst="ellipse">
            <a:avLst/>
          </a:prstGeom>
          <a:solidFill>
            <a:srgbClr val="00778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30" name="Group 29">
            <a:extLst>
              <a:ext uri="{FF2B5EF4-FFF2-40B4-BE49-F238E27FC236}">
                <a16:creationId xmlns:a16="http://schemas.microsoft.com/office/drawing/2014/main" id="{7B026291-D238-4E00-9EFD-66DA9D44D1FA}"/>
              </a:ext>
            </a:extLst>
          </p:cNvPr>
          <p:cNvGrpSpPr/>
          <p:nvPr/>
        </p:nvGrpSpPr>
        <p:grpSpPr>
          <a:xfrm>
            <a:off x="5151521" y="3955045"/>
            <a:ext cx="1144594" cy="1149546"/>
            <a:chOff x="1592092" y="2223198"/>
            <a:chExt cx="1281694" cy="1281724"/>
          </a:xfrm>
          <a:solidFill>
            <a:srgbClr val="00778B"/>
          </a:solidFill>
        </p:grpSpPr>
        <p:sp>
          <p:nvSpPr>
            <p:cNvPr id="31" name="Oval 30">
              <a:extLst>
                <a:ext uri="{FF2B5EF4-FFF2-40B4-BE49-F238E27FC236}">
                  <a16:creationId xmlns:a16="http://schemas.microsoft.com/office/drawing/2014/main" id="{1724FED8-07A1-4BDF-9EDE-B0922D6EC892}"/>
                </a:ext>
              </a:extLst>
            </p:cNvPr>
            <p:cNvSpPr/>
            <p:nvPr/>
          </p:nvSpPr>
          <p:spPr>
            <a:xfrm>
              <a:off x="1592092" y="2223198"/>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Oval 11">
              <a:extLst>
                <a:ext uri="{FF2B5EF4-FFF2-40B4-BE49-F238E27FC236}">
                  <a16:creationId xmlns:a16="http://schemas.microsoft.com/office/drawing/2014/main" id="{38487453-AC15-4CD6-840F-9A1486C639D2}"/>
                </a:ext>
              </a:extLst>
            </p:cNvPr>
            <p:cNvSpPr txBox="1"/>
            <p:nvPr/>
          </p:nvSpPr>
          <p:spPr>
            <a:xfrm>
              <a:off x="1707826" y="2603426"/>
              <a:ext cx="1040202" cy="49375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bg1"/>
                  </a:solidFill>
                </a:rPr>
                <a:t>Attention to Problem Space</a:t>
              </a:r>
            </a:p>
          </p:txBody>
        </p:sp>
      </p:grpSp>
      <p:sp>
        <p:nvSpPr>
          <p:cNvPr id="35" name="Oval 34">
            <a:extLst>
              <a:ext uri="{FF2B5EF4-FFF2-40B4-BE49-F238E27FC236}">
                <a16:creationId xmlns:a16="http://schemas.microsoft.com/office/drawing/2014/main" id="{DE3B2FAA-AE20-49F9-9BAE-A7530D94EB59}"/>
              </a:ext>
            </a:extLst>
          </p:cNvPr>
          <p:cNvSpPr/>
          <p:nvPr/>
        </p:nvSpPr>
        <p:spPr>
          <a:xfrm>
            <a:off x="2838055" y="3168800"/>
            <a:ext cx="1144594" cy="1149546"/>
          </a:xfrm>
          <a:prstGeom prst="ellipse">
            <a:avLst/>
          </a:prstGeom>
          <a:solidFill>
            <a:srgbClr val="DB6018"/>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p>
        </p:txBody>
      </p:sp>
      <p:sp>
        <p:nvSpPr>
          <p:cNvPr id="36" name="Oval 8">
            <a:extLst>
              <a:ext uri="{FF2B5EF4-FFF2-40B4-BE49-F238E27FC236}">
                <a16:creationId xmlns:a16="http://schemas.microsoft.com/office/drawing/2014/main" id="{5CFDF000-F832-43A1-9BFF-12996F076D93}"/>
              </a:ext>
            </a:extLst>
          </p:cNvPr>
          <p:cNvSpPr txBox="1"/>
          <p:nvPr/>
        </p:nvSpPr>
        <p:spPr>
          <a:xfrm>
            <a:off x="2922456" y="3533965"/>
            <a:ext cx="975791" cy="459612"/>
          </a:xfrm>
          <a:prstGeom prst="rect">
            <a:avLst/>
          </a:prstGeom>
          <a:solidFill>
            <a:srgbClr val="DB6018"/>
          </a:solid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000" kern="1200" dirty="0">
                <a:solidFill>
                  <a:schemeClr val="bg1"/>
                </a:solidFill>
              </a:rPr>
              <a:t>Solutions &amp; Requirements</a:t>
            </a:r>
          </a:p>
        </p:txBody>
      </p:sp>
    </p:spTree>
    <p:extLst>
      <p:ext uri="{BB962C8B-B14F-4D97-AF65-F5344CB8AC3E}">
        <p14:creationId xmlns:p14="http://schemas.microsoft.com/office/powerpoint/2010/main" val="168988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FB2C-71A0-4EB8-9E13-B9215A7C13A7}"/>
              </a:ext>
            </a:extLst>
          </p:cNvPr>
          <p:cNvSpPr>
            <a:spLocks noGrp="1"/>
          </p:cNvSpPr>
          <p:nvPr>
            <p:ph type="ctrTitle"/>
          </p:nvPr>
        </p:nvSpPr>
        <p:spPr>
          <a:xfrm>
            <a:off x="1268962" y="459840"/>
            <a:ext cx="9619861" cy="803562"/>
          </a:xfrm>
        </p:spPr>
        <p:txBody>
          <a:bodyPr/>
          <a:lstStyle/>
          <a:p>
            <a:pPr algn="ctr"/>
            <a:r>
              <a:rPr lang="en-US" dirty="0"/>
              <a:t>Business Analysis &amp; Product Ownership</a:t>
            </a:r>
          </a:p>
        </p:txBody>
      </p:sp>
      <p:graphicFrame>
        <p:nvGraphicFramePr>
          <p:cNvPr id="3" name="Diagram 2">
            <a:extLst>
              <a:ext uri="{FF2B5EF4-FFF2-40B4-BE49-F238E27FC236}">
                <a16:creationId xmlns:a16="http://schemas.microsoft.com/office/drawing/2014/main" id="{C2CF4769-A8FA-4A0C-8126-5FB954BE1F25}"/>
              </a:ext>
            </a:extLst>
          </p:cNvPr>
          <p:cNvGraphicFramePr/>
          <p:nvPr>
            <p:extLst>
              <p:ext uri="{D42A27DB-BD31-4B8C-83A1-F6EECF244321}">
                <p14:modId xmlns:p14="http://schemas.microsoft.com/office/powerpoint/2010/main" val="2062753557"/>
              </p:ext>
            </p:extLst>
          </p:nvPr>
        </p:nvGraphicFramePr>
        <p:xfrm>
          <a:off x="2442393" y="1305655"/>
          <a:ext cx="7272997" cy="509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99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1C11-EC4C-4EF6-8B02-8A5A91AE8CD3}"/>
              </a:ext>
            </a:extLst>
          </p:cNvPr>
          <p:cNvSpPr>
            <a:spLocks noGrp="1"/>
          </p:cNvSpPr>
          <p:nvPr>
            <p:ph type="ctrTitle"/>
          </p:nvPr>
        </p:nvSpPr>
        <p:spPr/>
        <p:txBody>
          <a:bodyPr vert="horz" lIns="91440" tIns="45720" rIns="91440" bIns="45720" rtlCol="0" anchor="ctr">
            <a:normAutofit/>
          </a:bodyPr>
          <a:lstStyle/>
          <a:p>
            <a:r>
              <a:rPr lang="en-US" dirty="0">
                <a:solidFill>
                  <a:schemeClr val="accent1"/>
                </a:solidFill>
              </a:rPr>
              <a:t>BA &amp; PO Techniques</a:t>
            </a:r>
          </a:p>
        </p:txBody>
      </p:sp>
      <p:graphicFrame>
        <p:nvGraphicFramePr>
          <p:cNvPr id="5" name="Content Placeholder 2">
            <a:extLst>
              <a:ext uri="{FF2B5EF4-FFF2-40B4-BE49-F238E27FC236}">
                <a16:creationId xmlns:a16="http://schemas.microsoft.com/office/drawing/2014/main" id="{B8135864-3249-4CEF-9E0A-496F44213CCC}"/>
              </a:ext>
            </a:extLst>
          </p:cNvPr>
          <p:cNvGraphicFramePr>
            <a:graphicFrameLocks noGrp="1"/>
          </p:cNvGraphicFramePr>
          <p:nvPr>
            <p:ph sz="quarter" idx="10"/>
            <p:extLst>
              <p:ext uri="{D42A27DB-BD31-4B8C-83A1-F6EECF244321}">
                <p14:modId xmlns:p14="http://schemas.microsoft.com/office/powerpoint/2010/main" val="1153150115"/>
              </p:ext>
            </p:extLst>
          </p:nvPr>
        </p:nvGraphicFramePr>
        <p:xfrm>
          <a:off x="1268413" y="1598613"/>
          <a:ext cx="9620250" cy="454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5C7B921-C8BA-40C4-B8F1-0F9DBB5ECE67}"/>
              </a:ext>
            </a:extLst>
          </p:cNvPr>
          <p:cNvSpPr txBox="1"/>
          <p:nvPr/>
        </p:nvSpPr>
        <p:spPr>
          <a:xfrm>
            <a:off x="1388155" y="6138863"/>
            <a:ext cx="8836640" cy="646331"/>
          </a:xfrm>
          <a:prstGeom prst="rect">
            <a:avLst/>
          </a:prstGeom>
          <a:noFill/>
        </p:spPr>
        <p:txBody>
          <a:bodyPr wrap="square" rtlCol="0">
            <a:spAutoFit/>
          </a:bodyPr>
          <a:lstStyle/>
          <a:p>
            <a:r>
              <a:rPr lang="en-US" dirty="0">
                <a:solidFill>
                  <a:schemeClr val="bg1">
                    <a:lumMod val="50000"/>
                  </a:schemeClr>
                </a:solidFill>
              </a:rPr>
              <a:t>*Technique is described in both Agile Extension to BABOK® Guide and IIBA’s Guide to Product Ownership Analysis</a:t>
            </a:r>
          </a:p>
        </p:txBody>
      </p:sp>
    </p:spTree>
    <p:extLst>
      <p:ext uri="{BB962C8B-B14F-4D97-AF65-F5344CB8AC3E}">
        <p14:creationId xmlns:p14="http://schemas.microsoft.com/office/powerpoint/2010/main" val="178657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FB2C-71A0-4EB8-9E13-B9215A7C13A7}"/>
              </a:ext>
            </a:extLst>
          </p:cNvPr>
          <p:cNvSpPr>
            <a:spLocks noGrp="1"/>
          </p:cNvSpPr>
          <p:nvPr>
            <p:ph type="ctrTitle"/>
          </p:nvPr>
        </p:nvSpPr>
        <p:spPr>
          <a:xfrm>
            <a:off x="783851" y="419596"/>
            <a:ext cx="10717885" cy="803562"/>
          </a:xfrm>
        </p:spPr>
        <p:txBody>
          <a:bodyPr>
            <a:normAutofit/>
          </a:bodyPr>
          <a:lstStyle/>
          <a:p>
            <a:pPr algn="ctr"/>
            <a:r>
              <a:rPr lang="en-US" dirty="0"/>
              <a:t>More BA &amp; PO Techniques</a:t>
            </a:r>
          </a:p>
        </p:txBody>
      </p:sp>
      <p:graphicFrame>
        <p:nvGraphicFramePr>
          <p:cNvPr id="3" name="Diagram 2">
            <a:extLst>
              <a:ext uri="{FF2B5EF4-FFF2-40B4-BE49-F238E27FC236}">
                <a16:creationId xmlns:a16="http://schemas.microsoft.com/office/drawing/2014/main" id="{C2CF4769-A8FA-4A0C-8126-5FB954BE1F25}"/>
              </a:ext>
            </a:extLst>
          </p:cNvPr>
          <p:cNvGraphicFramePr/>
          <p:nvPr/>
        </p:nvGraphicFramePr>
        <p:xfrm>
          <a:off x="2442393" y="1305655"/>
          <a:ext cx="7272997" cy="509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57D4230-3D7B-4C3A-AB72-6667C1F2DC59}"/>
              </a:ext>
            </a:extLst>
          </p:cNvPr>
          <p:cNvSpPr/>
          <p:nvPr/>
        </p:nvSpPr>
        <p:spPr>
          <a:xfrm>
            <a:off x="2311166" y="1169601"/>
            <a:ext cx="7663257" cy="5399149"/>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95AB38-1954-4524-BAC6-C58B1ACF6359}"/>
              </a:ext>
            </a:extLst>
          </p:cNvPr>
          <p:cNvSpPr txBox="1"/>
          <p:nvPr/>
        </p:nvSpPr>
        <p:spPr>
          <a:xfrm>
            <a:off x="5338134" y="4125162"/>
            <a:ext cx="1515732" cy="765627"/>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Retrospectives</a:t>
            </a:r>
          </a:p>
          <a:p>
            <a:r>
              <a:rPr lang="en-US" dirty="0"/>
              <a:t>Reviews</a:t>
            </a:r>
          </a:p>
          <a:p>
            <a:r>
              <a:rPr lang="en-US" dirty="0"/>
              <a:t>Stakeholder Mgt</a:t>
            </a:r>
          </a:p>
        </p:txBody>
      </p:sp>
      <p:sp>
        <p:nvSpPr>
          <p:cNvPr id="16" name="TextBox 15">
            <a:extLst>
              <a:ext uri="{FF2B5EF4-FFF2-40B4-BE49-F238E27FC236}">
                <a16:creationId xmlns:a16="http://schemas.microsoft.com/office/drawing/2014/main" id="{0880B500-B2D7-458A-8A82-3EC752283002}"/>
              </a:ext>
            </a:extLst>
          </p:cNvPr>
          <p:cNvSpPr txBox="1"/>
          <p:nvPr/>
        </p:nvSpPr>
        <p:spPr>
          <a:xfrm>
            <a:off x="9880834" y="5245669"/>
            <a:ext cx="2109956"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Acceptance Criteria</a:t>
            </a:r>
          </a:p>
          <a:p>
            <a:r>
              <a:rPr lang="en-US" dirty="0"/>
              <a:t>Impact Mapping</a:t>
            </a:r>
          </a:p>
          <a:p>
            <a:r>
              <a:rPr lang="en-US" dirty="0"/>
              <a:t>Metrics &amp; KPIs</a:t>
            </a:r>
          </a:p>
        </p:txBody>
      </p:sp>
      <p:sp>
        <p:nvSpPr>
          <p:cNvPr id="17" name="TextBox 16">
            <a:extLst>
              <a:ext uri="{FF2B5EF4-FFF2-40B4-BE49-F238E27FC236}">
                <a16:creationId xmlns:a16="http://schemas.microsoft.com/office/drawing/2014/main" id="{2562241F-60C4-486D-800D-D5C6FEC9F318}"/>
              </a:ext>
            </a:extLst>
          </p:cNvPr>
          <p:cNvSpPr txBox="1"/>
          <p:nvPr/>
        </p:nvSpPr>
        <p:spPr>
          <a:xfrm>
            <a:off x="9880834" y="4126769"/>
            <a:ext cx="2088783" cy="76402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Personas</a:t>
            </a:r>
          </a:p>
          <a:p>
            <a:r>
              <a:rPr lang="en-US" dirty="0"/>
              <a:t>Value Modeling</a:t>
            </a:r>
          </a:p>
          <a:p>
            <a:r>
              <a:rPr lang="en-US" dirty="0"/>
              <a:t>General Elicitation</a:t>
            </a:r>
          </a:p>
        </p:txBody>
      </p:sp>
      <p:sp>
        <p:nvSpPr>
          <p:cNvPr id="18" name="TextBox 17">
            <a:extLst>
              <a:ext uri="{FF2B5EF4-FFF2-40B4-BE49-F238E27FC236}">
                <a16:creationId xmlns:a16="http://schemas.microsoft.com/office/drawing/2014/main" id="{13AF836B-0875-43BD-A2C1-A9CF21F98041}"/>
              </a:ext>
            </a:extLst>
          </p:cNvPr>
          <p:cNvSpPr txBox="1"/>
          <p:nvPr/>
        </p:nvSpPr>
        <p:spPr>
          <a:xfrm>
            <a:off x="9834298" y="2984633"/>
            <a:ext cx="2156492"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Product Roadmap</a:t>
            </a:r>
          </a:p>
          <a:p>
            <a:r>
              <a:rPr lang="en-US" dirty="0"/>
              <a:t>Visioning</a:t>
            </a:r>
          </a:p>
          <a:p>
            <a:r>
              <a:rPr lang="en-US" dirty="0"/>
              <a:t>Business Model Canvas</a:t>
            </a:r>
          </a:p>
        </p:txBody>
      </p:sp>
      <p:sp>
        <p:nvSpPr>
          <p:cNvPr id="19" name="TextBox 18">
            <a:extLst>
              <a:ext uri="{FF2B5EF4-FFF2-40B4-BE49-F238E27FC236}">
                <a16:creationId xmlns:a16="http://schemas.microsoft.com/office/drawing/2014/main" id="{41B0F5D2-D7A5-40B8-9979-D8C4A93D8A6B}"/>
              </a:ext>
            </a:extLst>
          </p:cNvPr>
          <p:cNvSpPr txBox="1"/>
          <p:nvPr/>
        </p:nvSpPr>
        <p:spPr>
          <a:xfrm>
            <a:off x="170938" y="1788676"/>
            <a:ext cx="2140228"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Backlog Refinement</a:t>
            </a:r>
          </a:p>
          <a:p>
            <a:r>
              <a:rPr lang="en-US" dirty="0"/>
              <a:t>Planning Workshop</a:t>
            </a:r>
          </a:p>
          <a:p>
            <a:r>
              <a:rPr lang="en-US" dirty="0"/>
              <a:t>Story Mapping</a:t>
            </a:r>
          </a:p>
        </p:txBody>
      </p:sp>
      <p:sp>
        <p:nvSpPr>
          <p:cNvPr id="20" name="TextBox 19">
            <a:extLst>
              <a:ext uri="{FF2B5EF4-FFF2-40B4-BE49-F238E27FC236}">
                <a16:creationId xmlns:a16="http://schemas.microsoft.com/office/drawing/2014/main" id="{086AF783-2E9D-43E2-9626-D90EA1061F12}"/>
              </a:ext>
            </a:extLst>
          </p:cNvPr>
          <p:cNvSpPr txBox="1"/>
          <p:nvPr/>
        </p:nvSpPr>
        <p:spPr>
          <a:xfrm>
            <a:off x="51447" y="5135541"/>
            <a:ext cx="2569768" cy="1610491"/>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Story Elaboration</a:t>
            </a:r>
          </a:p>
          <a:p>
            <a:r>
              <a:rPr lang="en-US" dirty="0"/>
              <a:t>Job Stories</a:t>
            </a:r>
          </a:p>
          <a:p>
            <a:r>
              <a:rPr lang="en-US" dirty="0"/>
              <a:t>User Stories</a:t>
            </a:r>
          </a:p>
          <a:p>
            <a:r>
              <a:rPr lang="en-US" dirty="0"/>
              <a:t>Acceptance Criteria</a:t>
            </a:r>
          </a:p>
          <a:p>
            <a:r>
              <a:rPr lang="en-US" dirty="0"/>
              <a:t>Behavior Driven Development</a:t>
            </a:r>
          </a:p>
          <a:p>
            <a:r>
              <a:rPr lang="en-US" dirty="0"/>
              <a:t>General Collaboration</a:t>
            </a:r>
          </a:p>
          <a:p>
            <a:r>
              <a:rPr lang="en-US" dirty="0"/>
              <a:t>General Elicitation</a:t>
            </a:r>
          </a:p>
        </p:txBody>
      </p:sp>
      <p:sp>
        <p:nvSpPr>
          <p:cNvPr id="21" name="TextBox 20">
            <a:extLst>
              <a:ext uri="{FF2B5EF4-FFF2-40B4-BE49-F238E27FC236}">
                <a16:creationId xmlns:a16="http://schemas.microsoft.com/office/drawing/2014/main" id="{001DC1E7-933A-4175-9E64-7DD046F7CF53}"/>
              </a:ext>
            </a:extLst>
          </p:cNvPr>
          <p:cNvSpPr txBox="1"/>
          <p:nvPr/>
        </p:nvSpPr>
        <p:spPr>
          <a:xfrm>
            <a:off x="170938" y="4180841"/>
            <a:ext cx="2163495"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Planning Workshop</a:t>
            </a:r>
          </a:p>
          <a:p>
            <a:r>
              <a:rPr lang="en-US" dirty="0"/>
              <a:t>Story Mapping</a:t>
            </a:r>
          </a:p>
          <a:p>
            <a:r>
              <a:rPr lang="en-US" dirty="0"/>
              <a:t>Collaborative Games</a:t>
            </a:r>
          </a:p>
        </p:txBody>
      </p:sp>
      <p:sp>
        <p:nvSpPr>
          <p:cNvPr id="22" name="TextBox 21">
            <a:extLst>
              <a:ext uri="{FF2B5EF4-FFF2-40B4-BE49-F238E27FC236}">
                <a16:creationId xmlns:a16="http://schemas.microsoft.com/office/drawing/2014/main" id="{05C804E0-7A6C-4A36-8021-460340605143}"/>
              </a:ext>
            </a:extLst>
          </p:cNvPr>
          <p:cNvSpPr txBox="1"/>
          <p:nvPr/>
        </p:nvSpPr>
        <p:spPr>
          <a:xfrm>
            <a:off x="170938" y="3206128"/>
            <a:ext cx="2163494"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MVP</a:t>
            </a:r>
          </a:p>
          <a:p>
            <a:r>
              <a:rPr lang="en-US" dirty="0"/>
              <a:t>Story Mapping</a:t>
            </a:r>
          </a:p>
          <a:p>
            <a:r>
              <a:rPr lang="en-US" dirty="0"/>
              <a:t>Story Decomposition</a:t>
            </a:r>
          </a:p>
        </p:txBody>
      </p:sp>
    </p:spTree>
    <p:extLst>
      <p:ext uri="{BB962C8B-B14F-4D97-AF65-F5344CB8AC3E}">
        <p14:creationId xmlns:p14="http://schemas.microsoft.com/office/powerpoint/2010/main" val="40473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06783F-F5AA-4C1A-BFDF-563FF928CA9E}"/>
              </a:ext>
            </a:extLst>
          </p:cNvPr>
          <p:cNvSpPr>
            <a:spLocks noGrp="1"/>
          </p:cNvSpPr>
          <p:nvPr>
            <p:ph type="title"/>
          </p:nvPr>
        </p:nvSpPr>
        <p:spPr>
          <a:xfrm>
            <a:off x="307911" y="767333"/>
            <a:ext cx="2743200" cy="5308000"/>
          </a:xfrm>
        </p:spPr>
        <p:txBody>
          <a:bodyPr/>
          <a:lstStyle/>
          <a:p>
            <a:r>
              <a:rPr lang="en-US" dirty="0">
                <a:solidFill>
                  <a:schemeClr val="bg1"/>
                </a:solidFill>
              </a:rPr>
              <a:t>7 Principles of Agile Business Analysis</a:t>
            </a:r>
          </a:p>
        </p:txBody>
      </p:sp>
      <p:pic>
        <p:nvPicPr>
          <p:cNvPr id="4" name="Picture 3">
            <a:extLst>
              <a:ext uri="{FF2B5EF4-FFF2-40B4-BE49-F238E27FC236}">
                <a16:creationId xmlns:a16="http://schemas.microsoft.com/office/drawing/2014/main" id="{16839FDE-000E-4850-A681-26FCC716F623}"/>
              </a:ext>
            </a:extLst>
          </p:cNvPr>
          <p:cNvPicPr>
            <a:picLocks noChangeAspect="1"/>
          </p:cNvPicPr>
          <p:nvPr/>
        </p:nvPicPr>
        <p:blipFill>
          <a:blip r:embed="rId3"/>
          <a:stretch>
            <a:fillRect/>
          </a:stretch>
        </p:blipFill>
        <p:spPr>
          <a:xfrm>
            <a:off x="5620725" y="767334"/>
            <a:ext cx="4870088" cy="5307999"/>
          </a:xfrm>
          <a:prstGeom prst="rect">
            <a:avLst/>
          </a:prstGeom>
          <a:noFill/>
        </p:spPr>
      </p:pic>
    </p:spTree>
    <p:extLst>
      <p:ext uri="{BB962C8B-B14F-4D97-AF65-F5344CB8AC3E}">
        <p14:creationId xmlns:p14="http://schemas.microsoft.com/office/powerpoint/2010/main" val="177716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31B3454-9D55-43A8-B9B2-DCBB585DE9A1}"/>
              </a:ext>
            </a:extLst>
          </p:cNvPr>
          <p:cNvSpPr>
            <a:spLocks noGrp="1"/>
          </p:cNvSpPr>
          <p:nvPr>
            <p:ph type="title"/>
          </p:nvPr>
        </p:nvSpPr>
        <p:spPr>
          <a:xfrm>
            <a:off x="307911" y="767333"/>
            <a:ext cx="2743200" cy="5308000"/>
          </a:xfrm>
        </p:spPr>
        <p:txBody>
          <a:bodyPr anchor="t">
            <a:normAutofit/>
          </a:bodyPr>
          <a:lstStyle/>
          <a:p>
            <a:r>
              <a:rPr lang="en-US" dirty="0">
                <a:solidFill>
                  <a:schemeClr val="bg1"/>
                </a:solidFill>
              </a:rPr>
              <a:t>Product Ownership Analysis Framework</a:t>
            </a:r>
          </a:p>
        </p:txBody>
      </p:sp>
      <p:pic>
        <p:nvPicPr>
          <p:cNvPr id="5" name="Picture 4">
            <a:extLst>
              <a:ext uri="{FF2B5EF4-FFF2-40B4-BE49-F238E27FC236}">
                <a16:creationId xmlns:a16="http://schemas.microsoft.com/office/drawing/2014/main" id="{B76E8418-104E-4265-845D-97ABCA257D98}"/>
              </a:ext>
            </a:extLst>
          </p:cNvPr>
          <p:cNvPicPr>
            <a:picLocks noChangeAspect="1"/>
          </p:cNvPicPr>
          <p:nvPr/>
        </p:nvPicPr>
        <p:blipFill>
          <a:blip r:embed="rId3"/>
          <a:stretch>
            <a:fillRect/>
          </a:stretch>
        </p:blipFill>
        <p:spPr>
          <a:xfrm>
            <a:off x="5360693" y="766763"/>
            <a:ext cx="5388832" cy="5308000"/>
          </a:xfrm>
          <a:prstGeom prst="rect">
            <a:avLst/>
          </a:prstGeom>
          <a:noFill/>
        </p:spPr>
      </p:pic>
    </p:spTree>
    <p:extLst>
      <p:ext uri="{BB962C8B-B14F-4D97-AF65-F5344CB8AC3E}">
        <p14:creationId xmlns:p14="http://schemas.microsoft.com/office/powerpoint/2010/main" val="383102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35E169-3507-4395-8FC4-0B24A1A56CC4}"/>
              </a:ext>
            </a:extLst>
          </p:cNvPr>
          <p:cNvSpPr>
            <a:spLocks noGrp="1"/>
          </p:cNvSpPr>
          <p:nvPr>
            <p:ph type="title"/>
          </p:nvPr>
        </p:nvSpPr>
        <p:spPr>
          <a:xfrm>
            <a:off x="345873" y="3517641"/>
            <a:ext cx="2117409" cy="2557692"/>
          </a:xfrm>
        </p:spPr>
        <p:txBody>
          <a:bodyPr anchor="b">
            <a:normAutofit fontScale="90000"/>
          </a:bodyPr>
          <a:lstStyle/>
          <a:p>
            <a:br>
              <a:rPr lang="en-US"/>
            </a:br>
            <a:br>
              <a:rPr lang="en-US"/>
            </a:br>
            <a:br>
              <a:rPr lang="en-US"/>
            </a:br>
            <a:br>
              <a:rPr lang="en-US"/>
            </a:br>
            <a:br>
              <a:rPr lang="en-US"/>
            </a:br>
            <a:br>
              <a:rPr lang="en-US"/>
            </a:br>
            <a:br>
              <a:rPr lang="en-US"/>
            </a:br>
            <a:br>
              <a:rPr lang="en-US"/>
            </a:br>
            <a:endParaRPr lang="en-US"/>
          </a:p>
        </p:txBody>
      </p:sp>
      <p:sp>
        <p:nvSpPr>
          <p:cNvPr id="5" name="Subtitle 4">
            <a:extLst>
              <a:ext uri="{FF2B5EF4-FFF2-40B4-BE49-F238E27FC236}">
                <a16:creationId xmlns:a16="http://schemas.microsoft.com/office/drawing/2014/main" id="{20629165-DB56-4141-A6E3-D025049F28F9}"/>
              </a:ext>
            </a:extLst>
          </p:cNvPr>
          <p:cNvSpPr>
            <a:spLocks noGrp="1"/>
          </p:cNvSpPr>
          <p:nvPr>
            <p:ph sz="quarter" idx="10"/>
          </p:nvPr>
        </p:nvSpPr>
        <p:spPr>
          <a:xfrm>
            <a:off x="2370295" y="2490425"/>
            <a:ext cx="7451410" cy="5126612"/>
          </a:xfrm>
        </p:spPr>
        <p:txBody>
          <a:bodyPr>
            <a:noAutofit/>
          </a:bodyPr>
          <a:lstStyle/>
          <a:p>
            <a:pPr marL="0" indent="0" algn="ctr">
              <a:buNone/>
            </a:pPr>
            <a:r>
              <a:rPr lang="en-US" sz="6000" b="1">
                <a:latin typeface="+mj-lt"/>
                <a:cs typeface="Arial" panose="020B0604020202020204" pitchFamily="34" charset="0"/>
              </a:rPr>
              <a:t>Q&amp;A</a:t>
            </a:r>
            <a:endParaRPr lang="en-CA" sz="6000" b="1">
              <a:latin typeface="+mj-lt"/>
              <a:cs typeface="Arial" panose="020B0604020202020204" pitchFamily="34" charset="0"/>
            </a:endParaRPr>
          </a:p>
        </p:txBody>
      </p:sp>
    </p:spTree>
    <p:extLst>
      <p:ext uri="{BB962C8B-B14F-4D97-AF65-F5344CB8AC3E}">
        <p14:creationId xmlns:p14="http://schemas.microsoft.com/office/powerpoint/2010/main" val="2716408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990BA30-DCE4-4C19-8A58-3704C69D1A55}"/>
              </a:ext>
            </a:extLst>
          </p:cNvPr>
          <p:cNvSpPr>
            <a:spLocks noGrp="1"/>
          </p:cNvSpPr>
          <p:nvPr>
            <p:ph type="title"/>
          </p:nvPr>
        </p:nvSpPr>
        <p:spPr>
          <a:xfrm>
            <a:off x="163286" y="519738"/>
            <a:ext cx="3374572" cy="5585476"/>
          </a:xfrm>
        </p:spPr>
        <p:txBody>
          <a:bodyPr anchor="t">
            <a:normAutofit/>
          </a:bodyPr>
          <a:lstStyle/>
          <a:p>
            <a:pPr marL="0" indent="0">
              <a:lnSpc>
                <a:spcPct val="90000"/>
              </a:lnSpc>
              <a:buNone/>
            </a:pPr>
            <a:r>
              <a:rPr lang="en-CA" sz="3100" dirty="0">
                <a:solidFill>
                  <a:schemeClr val="bg1"/>
                </a:solidFill>
              </a:rPr>
              <a:t>Interested in Product Ownership?</a:t>
            </a:r>
          </a:p>
          <a:p>
            <a:pPr marL="0" indent="0">
              <a:lnSpc>
                <a:spcPct val="90000"/>
              </a:lnSpc>
              <a:buNone/>
            </a:pPr>
            <a:endParaRPr lang="en-CA" sz="2300" dirty="0">
              <a:solidFill>
                <a:schemeClr val="tx1"/>
              </a:solidFill>
            </a:endParaRPr>
          </a:p>
          <a:p>
            <a:pPr marL="0" indent="0">
              <a:lnSpc>
                <a:spcPct val="90000"/>
              </a:lnSpc>
              <a:buNone/>
            </a:pPr>
            <a:endParaRPr lang="en-CA" sz="2300" dirty="0">
              <a:solidFill>
                <a:schemeClr val="tx1"/>
              </a:solidFill>
            </a:endParaRPr>
          </a:p>
          <a:p>
            <a:pPr marL="0" indent="0">
              <a:lnSpc>
                <a:spcPct val="90000"/>
              </a:lnSpc>
              <a:buNone/>
            </a:pPr>
            <a:endParaRPr lang="en-CA" sz="2300" dirty="0">
              <a:solidFill>
                <a:schemeClr val="tx1"/>
              </a:solidFill>
            </a:endParaRPr>
          </a:p>
          <a:p>
            <a:pPr marL="0" indent="0">
              <a:lnSpc>
                <a:spcPct val="90000"/>
              </a:lnSpc>
              <a:buNone/>
            </a:pPr>
            <a:endParaRPr lang="en-CA" sz="2300" dirty="0">
              <a:solidFill>
                <a:schemeClr val="tx1"/>
              </a:solidFill>
            </a:endParaRPr>
          </a:p>
          <a:p>
            <a:pPr marL="0" indent="0">
              <a:lnSpc>
                <a:spcPct val="90000"/>
              </a:lnSpc>
              <a:buNone/>
            </a:pPr>
            <a:br>
              <a:rPr lang="en-US" sz="2300" dirty="0">
                <a:solidFill>
                  <a:schemeClr val="bg2"/>
                </a:solidFill>
              </a:rPr>
            </a:br>
            <a:br>
              <a:rPr lang="en-US" sz="2300" dirty="0">
                <a:solidFill>
                  <a:schemeClr val="bg2"/>
                </a:solidFill>
              </a:rPr>
            </a:br>
            <a:br>
              <a:rPr lang="en-US" sz="2800" b="1" dirty="0">
                <a:solidFill>
                  <a:schemeClr val="accent1">
                    <a:lumMod val="60000"/>
                    <a:lumOff val="40000"/>
                  </a:schemeClr>
                </a:solidFill>
              </a:rPr>
            </a:br>
            <a:r>
              <a:rPr lang="en-US" sz="2300" dirty="0">
                <a:solidFill>
                  <a:schemeClr val="bg2"/>
                </a:solidFill>
              </a:rPr>
              <a:t>Uncover the </a:t>
            </a:r>
            <a:r>
              <a:rPr lang="en-US" sz="2300" b="1" dirty="0">
                <a:solidFill>
                  <a:schemeClr val="bg2"/>
                </a:solidFill>
              </a:rPr>
              <a:t>framework, context, techniques</a:t>
            </a:r>
            <a:r>
              <a:rPr lang="en-US" sz="2300" dirty="0">
                <a:solidFill>
                  <a:schemeClr val="bg2"/>
                </a:solidFill>
              </a:rPr>
              <a:t>, and </a:t>
            </a:r>
            <a:r>
              <a:rPr lang="en-US" sz="2300" b="1" dirty="0">
                <a:solidFill>
                  <a:schemeClr val="bg2"/>
                </a:solidFill>
              </a:rPr>
              <a:t>competencies </a:t>
            </a:r>
            <a:r>
              <a:rPr lang="en-US" sz="2300" dirty="0">
                <a:solidFill>
                  <a:schemeClr val="bg2"/>
                </a:solidFill>
              </a:rPr>
              <a:t>that can give you an advantage.</a:t>
            </a:r>
            <a:endParaRPr lang="en-CA" sz="2300" dirty="0">
              <a:solidFill>
                <a:schemeClr val="bg2"/>
              </a:solidFill>
            </a:endParaRPr>
          </a:p>
        </p:txBody>
      </p:sp>
      <p:pic>
        <p:nvPicPr>
          <p:cNvPr id="4" name="Picture 3" descr="A picture containing text, businesscard&#10;&#10;Description automatically generated">
            <a:extLst>
              <a:ext uri="{FF2B5EF4-FFF2-40B4-BE49-F238E27FC236}">
                <a16:creationId xmlns:a16="http://schemas.microsoft.com/office/drawing/2014/main" id="{F8AB2F8A-0598-42D0-B46A-1BC17AC7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786" y="935236"/>
            <a:ext cx="6482202" cy="4634775"/>
          </a:xfrm>
          <a:prstGeom prst="rect">
            <a:avLst/>
          </a:prstGeom>
          <a:noFill/>
        </p:spPr>
      </p:pic>
      <p:sp>
        <p:nvSpPr>
          <p:cNvPr id="8" name="TextBox 7">
            <a:extLst>
              <a:ext uri="{FF2B5EF4-FFF2-40B4-BE49-F238E27FC236}">
                <a16:creationId xmlns:a16="http://schemas.microsoft.com/office/drawing/2014/main" id="{43118082-6505-4C57-8CCE-6173D270EA67}"/>
              </a:ext>
            </a:extLst>
          </p:cNvPr>
          <p:cNvSpPr txBox="1"/>
          <p:nvPr/>
        </p:nvSpPr>
        <p:spPr>
          <a:xfrm>
            <a:off x="4963887" y="5595849"/>
            <a:ext cx="6096000" cy="769441"/>
          </a:xfrm>
          <a:prstGeom prst="rect">
            <a:avLst/>
          </a:prstGeom>
          <a:noFill/>
        </p:spPr>
        <p:txBody>
          <a:bodyPr wrap="square">
            <a:spAutoFit/>
          </a:bodyPr>
          <a:lstStyle/>
          <a:p>
            <a:pPr marL="0" indent="0" algn="ctr">
              <a:buNone/>
            </a:pPr>
            <a:r>
              <a:rPr lang="en-US" sz="4400" b="1" dirty="0">
                <a:solidFill>
                  <a:schemeClr val="accent1"/>
                </a:solidFill>
                <a:latin typeface="+mj-lt"/>
                <a:cs typeface="Arial" panose="020B0604020202020204" pitchFamily="34" charset="0"/>
              </a:rPr>
              <a:t>IIBA.org/POA</a:t>
            </a:r>
            <a:endParaRPr lang="en-CA" sz="4400" b="1" dirty="0">
              <a:solidFill>
                <a:schemeClr val="accent1"/>
              </a:solidFill>
              <a:latin typeface="+mj-lt"/>
              <a:cs typeface="Arial" panose="020B0604020202020204" pitchFamily="34" charset="0"/>
            </a:endParaRPr>
          </a:p>
        </p:txBody>
      </p:sp>
      <p:sp>
        <p:nvSpPr>
          <p:cNvPr id="6" name="TextBox 5">
            <a:extLst>
              <a:ext uri="{FF2B5EF4-FFF2-40B4-BE49-F238E27FC236}">
                <a16:creationId xmlns:a16="http://schemas.microsoft.com/office/drawing/2014/main" id="{2A3759C1-F453-4F11-A382-C73C1911FE10}"/>
              </a:ext>
            </a:extLst>
          </p:cNvPr>
          <p:cNvSpPr txBox="1"/>
          <p:nvPr/>
        </p:nvSpPr>
        <p:spPr>
          <a:xfrm>
            <a:off x="4005942" y="3537630"/>
            <a:ext cx="2911929" cy="1446550"/>
          </a:xfrm>
          <a:prstGeom prst="rect">
            <a:avLst/>
          </a:prstGeom>
          <a:noFill/>
        </p:spPr>
        <p:txBody>
          <a:bodyPr wrap="square">
            <a:spAutoFit/>
          </a:bodyPr>
          <a:lstStyle/>
          <a:p>
            <a:pPr algn="l"/>
            <a:r>
              <a:rPr lang="en-US" sz="4400" b="1" i="0" dirty="0">
                <a:solidFill>
                  <a:schemeClr val="accent2"/>
                </a:solidFill>
                <a:effectLst/>
                <a:latin typeface="+mj-lt"/>
              </a:rPr>
              <a:t>50+ </a:t>
            </a:r>
            <a:r>
              <a:rPr lang="en-US" sz="2000" b="1" i="0" dirty="0">
                <a:solidFill>
                  <a:schemeClr val="accent2"/>
                </a:solidFill>
                <a:effectLst/>
                <a:latin typeface="+mj-lt"/>
              </a:rPr>
              <a:t>case studies</a:t>
            </a:r>
          </a:p>
          <a:p>
            <a:pPr algn="l"/>
            <a:r>
              <a:rPr lang="en-US" sz="4400" b="1" i="0" dirty="0">
                <a:solidFill>
                  <a:schemeClr val="accent2"/>
                </a:solidFill>
                <a:effectLst/>
                <a:latin typeface="+mj-lt"/>
              </a:rPr>
              <a:t>25+ </a:t>
            </a:r>
            <a:r>
              <a:rPr lang="en-US" b="1" i="0" dirty="0">
                <a:solidFill>
                  <a:schemeClr val="accent2"/>
                </a:solidFill>
                <a:effectLst/>
                <a:latin typeface="+mj-lt"/>
              </a:rPr>
              <a:t>techniques</a:t>
            </a:r>
          </a:p>
        </p:txBody>
      </p:sp>
      <p:sp>
        <p:nvSpPr>
          <p:cNvPr id="9" name="TextBox 8">
            <a:extLst>
              <a:ext uri="{FF2B5EF4-FFF2-40B4-BE49-F238E27FC236}">
                <a16:creationId xmlns:a16="http://schemas.microsoft.com/office/drawing/2014/main" id="{9F4AF448-D0C7-4C17-8FDB-46A7D7EB5172}"/>
              </a:ext>
            </a:extLst>
          </p:cNvPr>
          <p:cNvSpPr txBox="1"/>
          <p:nvPr/>
        </p:nvSpPr>
        <p:spPr>
          <a:xfrm>
            <a:off x="3978728" y="227350"/>
            <a:ext cx="7742465" cy="707886"/>
          </a:xfrm>
          <a:prstGeom prst="rect">
            <a:avLst/>
          </a:prstGeom>
          <a:noFill/>
        </p:spPr>
        <p:txBody>
          <a:bodyPr wrap="square">
            <a:spAutoFit/>
          </a:bodyPr>
          <a:lstStyle/>
          <a:p>
            <a:r>
              <a:rPr lang="en-US" sz="4000" b="1" dirty="0">
                <a:solidFill>
                  <a:schemeClr val="accent2"/>
                </a:solidFill>
                <a:latin typeface="+mj-lt"/>
              </a:rPr>
              <a:t>Guide to Product Ownership Analysis </a:t>
            </a:r>
            <a:endParaRPr lang="en-CA" sz="4000" dirty="0">
              <a:solidFill>
                <a:schemeClr val="accent2"/>
              </a:solidFill>
              <a:latin typeface="+mj-lt"/>
            </a:endParaRPr>
          </a:p>
        </p:txBody>
      </p:sp>
    </p:spTree>
    <p:extLst>
      <p:ext uri="{BB962C8B-B14F-4D97-AF65-F5344CB8AC3E}">
        <p14:creationId xmlns:p14="http://schemas.microsoft.com/office/powerpoint/2010/main" val="368823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35E169-3507-4395-8FC4-0B24A1A56CC4}"/>
              </a:ext>
            </a:extLst>
          </p:cNvPr>
          <p:cNvSpPr>
            <a:spLocks noGrp="1"/>
          </p:cNvSpPr>
          <p:nvPr>
            <p:ph type="title"/>
          </p:nvPr>
        </p:nvSpPr>
        <p:spPr>
          <a:xfrm>
            <a:off x="345873" y="767333"/>
            <a:ext cx="3092652" cy="5308000"/>
          </a:xfrm>
        </p:spPr>
        <p:txBody>
          <a:bodyPr anchor="b">
            <a:normAutofit fontScale="90000"/>
          </a:bodyPr>
          <a:lstStyle/>
          <a:p>
            <a:r>
              <a:rPr lang="en-US" sz="4000" b="1" dirty="0">
                <a:solidFill>
                  <a:schemeClr val="bg1"/>
                </a:solidFill>
              </a:rPr>
              <a:t>Speaker</a:t>
            </a:r>
            <a:br>
              <a:rPr lang="en-US" sz="4000" b="1" dirty="0">
                <a:solidFill>
                  <a:schemeClr val="bg1"/>
                </a:solidFill>
              </a:rPr>
            </a:br>
            <a:r>
              <a:rPr lang="en-US" sz="4000" b="1" dirty="0">
                <a:solidFill>
                  <a:schemeClr val="bg1"/>
                </a:solidFill>
              </a:rPr>
              <a:t>Introduction</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Content Placeholder 3">
            <a:extLst>
              <a:ext uri="{FF2B5EF4-FFF2-40B4-BE49-F238E27FC236}">
                <a16:creationId xmlns:a16="http://schemas.microsoft.com/office/drawing/2014/main" id="{FA16B618-D9EE-4A03-ADDF-18E32F516961}"/>
              </a:ext>
            </a:extLst>
          </p:cNvPr>
          <p:cNvSpPr>
            <a:spLocks noGrp="1"/>
          </p:cNvSpPr>
          <p:nvPr>
            <p:ph sz="quarter" idx="10"/>
          </p:nvPr>
        </p:nvSpPr>
        <p:spPr/>
        <p:txBody>
          <a:bodyPr>
            <a:normAutofit fontScale="55000" lnSpcReduction="20000"/>
          </a:bodyPr>
          <a:lstStyle/>
          <a:p>
            <a:pPr marL="0" indent="0">
              <a:buNone/>
            </a:pPr>
            <a:endParaRPr lang="en-US" b="1" dirty="0"/>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sz="5700" b="1" dirty="0">
                <a:solidFill>
                  <a:schemeClr val="accent1"/>
                </a:solidFill>
                <a:latin typeface="+mj-lt"/>
                <a:cs typeface="Calibri" panose="020F0502020204030204" pitchFamily="34" charset="0"/>
              </a:rPr>
              <a:t>Emily Midgley</a:t>
            </a:r>
          </a:p>
          <a:p>
            <a:pPr marL="0" indent="0">
              <a:buNone/>
            </a:pPr>
            <a:r>
              <a:rPr lang="en-US" sz="5700" b="1" dirty="0">
                <a:solidFill>
                  <a:schemeClr val="accent1"/>
                </a:solidFill>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a:p>
            <a:pPr marL="0" indent="0">
              <a:buNone/>
            </a:pPr>
            <a:endParaRPr lang="en-US" sz="3200" b="1" dirty="0">
              <a:latin typeface="+mj-lt"/>
              <a:cs typeface="Calibri" panose="020F0502020204030204" pitchFamily="34" charset="0"/>
            </a:endParaRPr>
          </a:p>
          <a:p>
            <a:pPr marL="0" indent="0">
              <a:buNone/>
            </a:pPr>
            <a:r>
              <a:rPr lang="en-US" sz="3200" b="1" dirty="0">
                <a:latin typeface="+mj-lt"/>
                <a:cs typeface="Calibri" panose="020F0502020204030204" pitchFamily="34" charset="0"/>
              </a:rPr>
              <a:t>Emily Midgley </a:t>
            </a:r>
            <a:r>
              <a:rPr lang="en-US" sz="3200" dirty="0">
                <a:latin typeface="+mj-lt"/>
                <a:cs typeface="Calibri" panose="020F0502020204030204" pitchFamily="34" charset="0"/>
              </a:rPr>
              <a:t>is the President of the Cleveland Chapter of IIBA and has over 15 years of Business Analysis experience in the insurance industry. </a:t>
            </a:r>
          </a:p>
          <a:p>
            <a:pPr marL="0" indent="0">
              <a:buNone/>
            </a:pPr>
            <a:endParaRPr lang="en-US" sz="3200" dirty="0">
              <a:latin typeface="+mj-lt"/>
              <a:cs typeface="Calibri" panose="020F0502020204030204" pitchFamily="34" charset="0"/>
            </a:endParaRPr>
          </a:p>
          <a:p>
            <a:pPr marL="0" indent="0">
              <a:buNone/>
            </a:pPr>
            <a:r>
              <a:rPr lang="en-US" sz="3200" dirty="0">
                <a:latin typeface="+mj-lt"/>
                <a:cs typeface="Calibri" panose="020F0502020204030204" pitchFamily="34" charset="0"/>
              </a:rPr>
              <a:t>She’s led business analysis for programs to implement leading-edge technology, like big data and mobile apps. </a:t>
            </a:r>
          </a:p>
          <a:p>
            <a:pPr marL="0" indent="0">
              <a:buNone/>
            </a:pPr>
            <a:endParaRPr lang="en-US" sz="3200" dirty="0">
              <a:latin typeface="+mj-lt"/>
              <a:cs typeface="Calibri" panose="020F0502020204030204" pitchFamily="34" charset="0"/>
            </a:endParaRPr>
          </a:p>
          <a:p>
            <a:pPr marL="0" indent="0">
              <a:buNone/>
            </a:pPr>
            <a:r>
              <a:rPr lang="en-US" sz="3200" dirty="0">
                <a:latin typeface="+mj-lt"/>
                <a:cs typeface="Calibri" panose="020F0502020204030204" pitchFamily="34" charset="0"/>
              </a:rPr>
              <a:t>As an Agile coach, Emily brings Business Analysis practices to product managers and product owners throughout the enterprise to increase focus on customer value.</a:t>
            </a:r>
          </a:p>
        </p:txBody>
      </p:sp>
      <p:sp>
        <p:nvSpPr>
          <p:cNvPr id="3" name="Rectangle 2">
            <a:extLst>
              <a:ext uri="{FF2B5EF4-FFF2-40B4-BE49-F238E27FC236}">
                <a16:creationId xmlns:a16="http://schemas.microsoft.com/office/drawing/2014/main" id="{9ED8AF62-E68E-4B9E-B80C-C311C2928D58}"/>
              </a:ext>
            </a:extLst>
          </p:cNvPr>
          <p:cNvSpPr/>
          <p:nvPr/>
        </p:nvSpPr>
        <p:spPr>
          <a:xfrm>
            <a:off x="0" y="0"/>
            <a:ext cx="12192000" cy="228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IBM Plex Sans Medium"/>
              <a:ea typeface="+mn-ea"/>
              <a:cs typeface="+mn-cs"/>
            </a:endParaRPr>
          </a:p>
        </p:txBody>
      </p:sp>
      <p:pic>
        <p:nvPicPr>
          <p:cNvPr id="7" name="Picture 6">
            <a:extLst>
              <a:ext uri="{FF2B5EF4-FFF2-40B4-BE49-F238E27FC236}">
                <a16:creationId xmlns:a16="http://schemas.microsoft.com/office/drawing/2014/main" id="{3B2CAB6D-AD53-4995-B047-CC7A917E0D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7371" y="2993318"/>
            <a:ext cx="2029655" cy="2144739"/>
          </a:xfrm>
          <a:prstGeom prst="ellipse">
            <a:avLst/>
          </a:prstGeom>
          <a:ln w="63500" cap="rnd">
            <a:noFill/>
          </a:ln>
          <a:effectLst>
            <a:outerShdw blurRad="381000" dist="292100" dir="5400000" sx="-80000" sy="-18000" rotWithShape="0">
              <a:srgbClr val="000000">
                <a:alpha val="22000"/>
              </a:srgbClr>
            </a:outerShdw>
            <a:reflection stA="0" endPos="65000" dist="50800" dir="5400000" sy="-100000" algn="bl" rotWithShape="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016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35E169-3507-4395-8FC4-0B24A1A56CC4}"/>
              </a:ext>
            </a:extLst>
          </p:cNvPr>
          <p:cNvSpPr>
            <a:spLocks noGrp="1"/>
          </p:cNvSpPr>
          <p:nvPr>
            <p:ph type="title"/>
          </p:nvPr>
        </p:nvSpPr>
        <p:spPr>
          <a:xfrm>
            <a:off x="345873" y="3517641"/>
            <a:ext cx="2117409" cy="2557692"/>
          </a:xfrm>
        </p:spPr>
        <p:txBody>
          <a:bodyPr anchor="b">
            <a:normAutofit fontScale="90000"/>
          </a:bodyPr>
          <a:lstStyle/>
          <a:p>
            <a:br>
              <a:rPr lang="en-US"/>
            </a:br>
            <a:br>
              <a:rPr lang="en-US"/>
            </a:br>
            <a:br>
              <a:rPr lang="en-US"/>
            </a:br>
            <a:br>
              <a:rPr lang="en-US"/>
            </a:br>
            <a:br>
              <a:rPr lang="en-US"/>
            </a:br>
            <a:br>
              <a:rPr lang="en-US"/>
            </a:br>
            <a:br>
              <a:rPr lang="en-US"/>
            </a:br>
            <a:br>
              <a:rPr lang="en-US"/>
            </a:br>
            <a:endParaRPr lang="en-US"/>
          </a:p>
        </p:txBody>
      </p:sp>
      <p:sp>
        <p:nvSpPr>
          <p:cNvPr id="5" name="Subtitle 4">
            <a:extLst>
              <a:ext uri="{FF2B5EF4-FFF2-40B4-BE49-F238E27FC236}">
                <a16:creationId xmlns:a16="http://schemas.microsoft.com/office/drawing/2014/main" id="{20629165-DB56-4141-A6E3-D025049F28F9}"/>
              </a:ext>
            </a:extLst>
          </p:cNvPr>
          <p:cNvSpPr>
            <a:spLocks noGrp="1"/>
          </p:cNvSpPr>
          <p:nvPr>
            <p:ph sz="quarter" idx="10"/>
          </p:nvPr>
        </p:nvSpPr>
        <p:spPr>
          <a:xfrm>
            <a:off x="1686560" y="777053"/>
            <a:ext cx="8348505" cy="5126612"/>
          </a:xfrm>
        </p:spPr>
        <p:txBody>
          <a:bodyPr>
            <a:noAutofit/>
          </a:bodyPr>
          <a:lstStyle/>
          <a:p>
            <a:pPr marL="0" indent="0" algn="ctr">
              <a:buNone/>
            </a:pPr>
            <a:endParaRPr lang="en-US" sz="6000" b="1" dirty="0">
              <a:latin typeface="+mj-lt"/>
            </a:endParaRPr>
          </a:p>
          <a:p>
            <a:pPr marL="0" indent="0" algn="ctr">
              <a:buNone/>
            </a:pPr>
            <a:endParaRPr lang="en-US" sz="6000" b="1" dirty="0">
              <a:latin typeface="+mj-lt"/>
            </a:endParaRPr>
          </a:p>
          <a:p>
            <a:pPr marL="0" indent="0" algn="ctr">
              <a:buNone/>
            </a:pPr>
            <a:r>
              <a:rPr lang="en-US" sz="6000" b="1" dirty="0">
                <a:latin typeface="+mj-lt"/>
                <a:cs typeface="Arial" panose="020B0604020202020204" pitchFamily="34" charset="0"/>
              </a:rPr>
              <a:t>IIBA.org/POA</a:t>
            </a:r>
            <a:endParaRPr lang="en-CA" sz="6000" b="1" dirty="0">
              <a:latin typeface="+mj-lt"/>
              <a:cs typeface="Arial" panose="020B0604020202020204" pitchFamily="34" charset="0"/>
            </a:endParaRPr>
          </a:p>
        </p:txBody>
      </p:sp>
    </p:spTree>
    <p:extLst>
      <p:ext uri="{BB962C8B-B14F-4D97-AF65-F5344CB8AC3E}">
        <p14:creationId xmlns:p14="http://schemas.microsoft.com/office/powerpoint/2010/main" val="375317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22" name="Picture 2" descr="Image result for end user ">
            <a:extLst>
              <a:ext uri="{FF2B5EF4-FFF2-40B4-BE49-F238E27FC236}">
                <a16:creationId xmlns:a16="http://schemas.microsoft.com/office/drawing/2014/main" id="{D727AC55-BD5C-4DDD-B3D5-31F6AE2F85CF}"/>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109AA4-242C-43D6-B91D-8CE234128DD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a:solidFill>
                  <a:srgbClr val="FFFFFF"/>
                </a:solidFill>
                <a:cs typeface="Calibri" panose="020F0502020204030204" pitchFamily="34" charset="0"/>
              </a:rPr>
              <a:t>Poll Questions</a:t>
            </a:r>
          </a:p>
        </p:txBody>
      </p:sp>
      <p:sp>
        <p:nvSpPr>
          <p:cNvPr id="4" name="TextBox 3">
            <a:extLst>
              <a:ext uri="{FF2B5EF4-FFF2-40B4-BE49-F238E27FC236}">
                <a16:creationId xmlns:a16="http://schemas.microsoft.com/office/drawing/2014/main" id="{B5AED837-8BE4-4C41-BF08-3CFB340ED782}"/>
              </a:ext>
            </a:extLst>
          </p:cNvPr>
          <p:cNvSpPr txBox="1"/>
          <p:nvPr/>
        </p:nvSpPr>
        <p:spPr>
          <a:xfrm>
            <a:off x="109993" y="6449510"/>
            <a:ext cx="1807284" cy="510987"/>
          </a:xfrm>
          <a:prstGeom prst="rect">
            <a:avLst/>
          </a:prstGeom>
        </p:spPr>
        <p:txBody>
          <a:bodyPr rtlCol="0"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CA" sz="1800" b="0" i="0" u="none" strike="noStrike" kern="1200" cap="none" spc="0" normalizeH="0" baseline="0" noProof="0" dirty="0">
              <a:ln>
                <a:noFill/>
              </a:ln>
              <a:solidFill>
                <a:srgbClr val="D0D3D3">
                  <a:lumMod val="75000"/>
                </a:srgbClr>
              </a:solidFill>
              <a:effectLst/>
              <a:uLnTx/>
              <a:uFillTx/>
              <a:latin typeface="IBM Plex Sans Medium" panose="020B0603050203000203" pitchFamily="34" charset="0"/>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203FFE3C-74A7-486A-9A9C-7D776D1D49CA}"/>
              </a:ext>
            </a:extLst>
          </p:cNvPr>
          <p:cNvPicPr>
            <a:picLocks noChangeAspect="1"/>
          </p:cNvPicPr>
          <p:nvPr/>
        </p:nvPicPr>
        <p:blipFill>
          <a:blip r:embed="rId4"/>
          <a:stretch>
            <a:fillRect/>
          </a:stretch>
        </p:blipFill>
        <p:spPr>
          <a:xfrm>
            <a:off x="10765840" y="6250631"/>
            <a:ext cx="1106370" cy="507380"/>
          </a:xfrm>
          <a:prstGeom prst="rect">
            <a:avLst/>
          </a:prstGeom>
        </p:spPr>
      </p:pic>
    </p:spTree>
    <p:extLst>
      <p:ext uri="{BB962C8B-B14F-4D97-AF65-F5344CB8AC3E}">
        <p14:creationId xmlns:p14="http://schemas.microsoft.com/office/powerpoint/2010/main" val="18666112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97E5-4AA5-4CA7-BE06-20567D14C027}"/>
              </a:ext>
            </a:extLst>
          </p:cNvPr>
          <p:cNvSpPr>
            <a:spLocks noGrp="1"/>
          </p:cNvSpPr>
          <p:nvPr>
            <p:ph type="ctrTitle"/>
          </p:nvPr>
        </p:nvSpPr>
        <p:spPr>
          <a:xfrm>
            <a:off x="1286069" y="350520"/>
            <a:ext cx="9619861" cy="803562"/>
          </a:xfrm>
        </p:spPr>
        <p:txBody>
          <a:bodyPr/>
          <a:lstStyle/>
          <a:p>
            <a:r>
              <a:rPr lang="en-US" dirty="0"/>
              <a:t>What’s Product Ownership All About?</a:t>
            </a:r>
          </a:p>
        </p:txBody>
      </p:sp>
      <p:graphicFrame>
        <p:nvGraphicFramePr>
          <p:cNvPr id="4" name="Diagram 3">
            <a:extLst>
              <a:ext uri="{FF2B5EF4-FFF2-40B4-BE49-F238E27FC236}">
                <a16:creationId xmlns:a16="http://schemas.microsoft.com/office/drawing/2014/main" id="{8D73092D-1F04-4C60-8475-13E47EE1F0B1}"/>
              </a:ext>
            </a:extLst>
          </p:cNvPr>
          <p:cNvGraphicFramePr/>
          <p:nvPr>
            <p:extLst>
              <p:ext uri="{D42A27DB-BD31-4B8C-83A1-F6EECF244321}">
                <p14:modId xmlns:p14="http://schemas.microsoft.com/office/powerpoint/2010/main" val="1260631771"/>
              </p:ext>
            </p:extLst>
          </p:nvPr>
        </p:nvGraphicFramePr>
        <p:xfrm>
          <a:off x="1447800" y="1188720"/>
          <a:ext cx="9052560" cy="531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48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2E0D-AE34-4873-90A7-BEF801D10E79}"/>
              </a:ext>
            </a:extLst>
          </p:cNvPr>
          <p:cNvSpPr>
            <a:spLocks noGrp="1"/>
          </p:cNvSpPr>
          <p:nvPr>
            <p:ph type="ctrTitle"/>
          </p:nvPr>
        </p:nvSpPr>
        <p:spPr>
          <a:xfrm>
            <a:off x="1268962" y="655785"/>
            <a:ext cx="9619861" cy="803562"/>
          </a:xfrm>
        </p:spPr>
        <p:txBody>
          <a:bodyPr anchor="t">
            <a:normAutofit/>
          </a:bodyPr>
          <a:lstStyle/>
          <a:p>
            <a:r>
              <a:rPr lang="en-US" dirty="0"/>
              <a:t>Why Focus on Products?</a:t>
            </a:r>
          </a:p>
        </p:txBody>
      </p:sp>
      <p:pic>
        <p:nvPicPr>
          <p:cNvPr id="4" name="Picture 3" descr="Abstract motion-blurred lights">
            <a:extLst>
              <a:ext uri="{FF2B5EF4-FFF2-40B4-BE49-F238E27FC236}">
                <a16:creationId xmlns:a16="http://schemas.microsoft.com/office/drawing/2014/main" id="{34A90E54-35D2-4203-A6DE-76697BD35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962" y="2016828"/>
            <a:ext cx="9619861" cy="3703645"/>
          </a:xfrm>
          <a:prstGeom prst="rect">
            <a:avLst/>
          </a:prstGeom>
          <a:noFill/>
        </p:spPr>
      </p:pic>
    </p:spTree>
    <p:extLst>
      <p:ext uri="{BB962C8B-B14F-4D97-AF65-F5344CB8AC3E}">
        <p14:creationId xmlns:p14="http://schemas.microsoft.com/office/powerpoint/2010/main" val="347743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F245E6-B8F4-475A-A9C9-B8C2045C9F35}"/>
              </a:ext>
            </a:extLst>
          </p:cNvPr>
          <p:cNvSpPr txBox="1">
            <a:spLocks/>
          </p:cNvSpPr>
          <p:nvPr/>
        </p:nvSpPr>
        <p:spPr>
          <a:xfrm>
            <a:off x="1268962" y="655785"/>
            <a:ext cx="9619861" cy="803562"/>
          </a:xfrm>
          <a:prstGeom prst="rect">
            <a:avLst/>
          </a:prstGeom>
        </p:spPr>
        <p:txBody>
          <a:bodyPr vert="horz" lIns="91425" tIns="91425" rIns="91425" bIns="91425" rtlCol="0" anchor="t" anchorCtr="0">
            <a:normAutofit/>
          </a:bodyPr>
          <a:lstStyle>
            <a:lvl1pPr marL="0" lvl="0" indent="0" algn="l" defTabSz="914400" rtl="0" eaLnBrk="1" latinLnBrk="0" hangingPunct="1">
              <a:lnSpc>
                <a:spcPct val="100000"/>
              </a:lnSpc>
              <a:spcBef>
                <a:spcPts val="0"/>
              </a:spcBef>
              <a:buNone/>
              <a:defRPr sz="3600" b="0" i="0" kern="1200">
                <a:solidFill>
                  <a:schemeClr val="tx2"/>
                </a:solidFill>
                <a:latin typeface="+mj-lt"/>
                <a:ea typeface="+mj-ea"/>
                <a:cs typeface="Arial" panose="020B0604020202020204" pitchFamily="34"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buClr>
                <a:srgbClr val="F67031"/>
              </a:buClr>
              <a:buSzPct val="100000"/>
            </a:pPr>
            <a:r>
              <a:rPr lang="en-US" dirty="0">
                <a:solidFill>
                  <a:srgbClr val="DB5D00"/>
                </a:solidFill>
              </a:rPr>
              <a:t>Product Values</a:t>
            </a:r>
          </a:p>
        </p:txBody>
      </p:sp>
      <p:graphicFrame>
        <p:nvGraphicFramePr>
          <p:cNvPr id="8" name="Content Placeholder 7">
            <a:extLst>
              <a:ext uri="{FF2B5EF4-FFF2-40B4-BE49-F238E27FC236}">
                <a16:creationId xmlns:a16="http://schemas.microsoft.com/office/drawing/2014/main" id="{2358C439-7803-4931-97D3-F163C624D526}"/>
              </a:ext>
            </a:extLst>
          </p:cNvPr>
          <p:cNvGraphicFramePr>
            <a:graphicFrameLocks/>
          </p:cNvGraphicFramePr>
          <p:nvPr>
            <p:extLst>
              <p:ext uri="{D42A27DB-BD31-4B8C-83A1-F6EECF244321}">
                <p14:modId xmlns:p14="http://schemas.microsoft.com/office/powerpoint/2010/main" val="1733496179"/>
              </p:ext>
            </p:extLst>
          </p:nvPr>
        </p:nvGraphicFramePr>
        <p:xfrm>
          <a:off x="1285671" y="2756837"/>
          <a:ext cx="9620658" cy="1749739"/>
        </p:xfrm>
        <a:graphic>
          <a:graphicData uri="http://schemas.openxmlformats.org/drawingml/2006/table">
            <a:tbl>
              <a:tblPr firstRow="1" bandRow="1">
                <a:tableStyleId>{69012ECD-51FC-41F1-AA8D-1B2483CD663E}</a:tableStyleId>
              </a:tblPr>
              <a:tblGrid>
                <a:gridCol w="4810329">
                  <a:extLst>
                    <a:ext uri="{9D8B030D-6E8A-4147-A177-3AD203B41FA5}">
                      <a16:colId xmlns:a16="http://schemas.microsoft.com/office/drawing/2014/main" val="1962313158"/>
                    </a:ext>
                  </a:extLst>
                </a:gridCol>
                <a:gridCol w="4810329">
                  <a:extLst>
                    <a:ext uri="{9D8B030D-6E8A-4147-A177-3AD203B41FA5}">
                      <a16:colId xmlns:a16="http://schemas.microsoft.com/office/drawing/2014/main" val="1420018755"/>
                    </a:ext>
                  </a:extLst>
                </a:gridCol>
              </a:tblGrid>
              <a:tr h="282497">
                <a:tc>
                  <a:txBody>
                    <a:bodyPr/>
                    <a:lstStyle/>
                    <a:p>
                      <a:pPr marL="0" marR="0" algn="ctr">
                        <a:lnSpc>
                          <a:spcPct val="107000"/>
                        </a:lnSpc>
                        <a:spcBef>
                          <a:spcPts val="0"/>
                        </a:spcBef>
                        <a:spcAft>
                          <a:spcPts val="0"/>
                        </a:spcAft>
                      </a:pPr>
                      <a:r>
                        <a:rPr lang="en-US" sz="3200" dirty="0">
                          <a:effectLst/>
                        </a:rPr>
                        <a:t>Product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3200" dirty="0">
                          <a:effectLst/>
                        </a:rPr>
                        <a:t>Traditional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411587478"/>
                  </a:ext>
                </a:extLst>
              </a:tr>
              <a:tr h="332591">
                <a:tc>
                  <a:txBody>
                    <a:bodyPr/>
                    <a:lstStyle/>
                    <a:p>
                      <a:pPr marL="0" marR="0" algn="ctr">
                        <a:lnSpc>
                          <a:spcPct val="107000"/>
                        </a:lnSpc>
                        <a:spcBef>
                          <a:spcPts val="0"/>
                        </a:spcBef>
                        <a:spcAft>
                          <a:spcPts val="0"/>
                        </a:spcAft>
                      </a:pPr>
                      <a:r>
                        <a:rPr lang="en-US" sz="1800" dirty="0">
                          <a:effectLst/>
                        </a:rPr>
                        <a:t>Outcome-driven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Deliver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37189505"/>
                  </a:ext>
                </a:extLst>
              </a:tr>
              <a:tr h="304800">
                <a:tc>
                  <a:txBody>
                    <a:bodyPr/>
                    <a:lstStyle/>
                    <a:p>
                      <a:pPr marL="0" marR="0" algn="ctr">
                        <a:lnSpc>
                          <a:spcPct val="107000"/>
                        </a:lnSpc>
                        <a:spcBef>
                          <a:spcPts val="0"/>
                        </a:spcBef>
                        <a:spcAft>
                          <a:spcPts val="0"/>
                        </a:spcAft>
                      </a:pPr>
                      <a:r>
                        <a:rPr lang="en-US" sz="1800" dirty="0">
                          <a:effectLst/>
                        </a:rPr>
                        <a:t>Customer empathy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Manage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4060280477"/>
                  </a:ext>
                </a:extLst>
              </a:tr>
              <a:tr h="334297">
                <a:tc>
                  <a:txBody>
                    <a:bodyPr/>
                    <a:lstStyle/>
                    <a:p>
                      <a:pPr marL="0" marR="0" algn="ctr">
                        <a:lnSpc>
                          <a:spcPct val="107000"/>
                        </a:lnSpc>
                        <a:spcBef>
                          <a:spcPts val="0"/>
                        </a:spcBef>
                        <a:spcAft>
                          <a:spcPts val="0"/>
                        </a:spcAft>
                      </a:pPr>
                      <a:r>
                        <a:rPr lang="en-US" sz="1800" dirty="0">
                          <a:effectLst/>
                        </a:rPr>
                        <a:t>Holistic view</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Focus on defined scope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2584532739"/>
                  </a:ext>
                </a:extLst>
              </a:tr>
              <a:tr h="282497">
                <a:tc>
                  <a:txBody>
                    <a:bodyPr/>
                    <a:lstStyle/>
                    <a:p>
                      <a:pPr marL="0" marR="0" algn="ctr">
                        <a:lnSpc>
                          <a:spcPct val="107000"/>
                        </a:lnSpc>
                        <a:spcBef>
                          <a:spcPts val="0"/>
                        </a:spcBef>
                        <a:spcAft>
                          <a:spcPts val="0"/>
                        </a:spcAft>
                      </a:pPr>
                      <a:r>
                        <a:rPr lang="en-US" sz="1800" dirty="0">
                          <a:effectLst/>
                        </a:rPr>
                        <a:t>Continuous learning &amp; improvement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Adhere to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735631716"/>
                  </a:ext>
                </a:extLst>
              </a:tr>
            </a:tbl>
          </a:graphicData>
        </a:graphic>
      </p:graphicFrame>
      <p:sp>
        <p:nvSpPr>
          <p:cNvPr id="9" name="TextBox 8">
            <a:extLst>
              <a:ext uri="{FF2B5EF4-FFF2-40B4-BE49-F238E27FC236}">
                <a16:creationId xmlns:a16="http://schemas.microsoft.com/office/drawing/2014/main" id="{E533CA20-75CA-413F-A0C6-AB0A55E18D3D}"/>
              </a:ext>
            </a:extLst>
          </p:cNvPr>
          <p:cNvSpPr txBox="1"/>
          <p:nvPr/>
        </p:nvSpPr>
        <p:spPr>
          <a:xfrm>
            <a:off x="288758" y="5807242"/>
            <a:ext cx="3465095" cy="369332"/>
          </a:xfrm>
          <a:prstGeom prst="rect">
            <a:avLst/>
          </a:prstGeom>
          <a:noFill/>
        </p:spPr>
        <p:txBody>
          <a:bodyPr wrap="square" rtlCol="0">
            <a:spAutoFit/>
          </a:bodyPr>
          <a:lstStyle/>
          <a:p>
            <a:r>
              <a:rPr lang="en-US" dirty="0"/>
              <a:t>From Target Product training</a:t>
            </a:r>
          </a:p>
        </p:txBody>
      </p:sp>
      <p:pic>
        <p:nvPicPr>
          <p:cNvPr id="10" name="Picture 9">
            <a:extLst>
              <a:ext uri="{FF2B5EF4-FFF2-40B4-BE49-F238E27FC236}">
                <a16:creationId xmlns:a16="http://schemas.microsoft.com/office/drawing/2014/main" id="{818D0E73-FAB3-4962-AAE3-CB94A1F85E27}"/>
              </a:ext>
            </a:extLst>
          </p:cNvPr>
          <p:cNvPicPr>
            <a:picLocks noChangeAspect="1"/>
          </p:cNvPicPr>
          <p:nvPr/>
        </p:nvPicPr>
        <p:blipFill>
          <a:blip r:embed="rId3"/>
          <a:stretch>
            <a:fillRect/>
          </a:stretch>
        </p:blipFill>
        <p:spPr>
          <a:xfrm>
            <a:off x="0" y="0"/>
            <a:ext cx="12965497" cy="369332"/>
          </a:xfrm>
          <a:prstGeom prst="rect">
            <a:avLst/>
          </a:prstGeom>
        </p:spPr>
      </p:pic>
    </p:spTree>
    <p:extLst>
      <p:ext uri="{BB962C8B-B14F-4D97-AF65-F5344CB8AC3E}">
        <p14:creationId xmlns:p14="http://schemas.microsoft.com/office/powerpoint/2010/main" val="184994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8D0E73-FAB3-4962-AAE3-CB94A1F85E27}"/>
              </a:ext>
            </a:extLst>
          </p:cNvPr>
          <p:cNvPicPr>
            <a:picLocks noChangeAspect="1"/>
          </p:cNvPicPr>
          <p:nvPr/>
        </p:nvPicPr>
        <p:blipFill>
          <a:blip r:embed="rId3"/>
          <a:stretch>
            <a:fillRect/>
          </a:stretch>
        </p:blipFill>
        <p:spPr>
          <a:xfrm>
            <a:off x="0" y="0"/>
            <a:ext cx="12965497" cy="369332"/>
          </a:xfrm>
          <a:prstGeom prst="rect">
            <a:avLst/>
          </a:prstGeom>
        </p:spPr>
      </p:pic>
      <p:sp>
        <p:nvSpPr>
          <p:cNvPr id="6" name="Title 1">
            <a:extLst>
              <a:ext uri="{FF2B5EF4-FFF2-40B4-BE49-F238E27FC236}">
                <a16:creationId xmlns:a16="http://schemas.microsoft.com/office/drawing/2014/main" id="{5AA6B89A-6D0A-469C-A0C2-FFE527849815}"/>
              </a:ext>
            </a:extLst>
          </p:cNvPr>
          <p:cNvSpPr txBox="1">
            <a:spLocks/>
          </p:cNvSpPr>
          <p:nvPr/>
        </p:nvSpPr>
        <p:spPr>
          <a:xfrm>
            <a:off x="1268962" y="655785"/>
            <a:ext cx="9619861" cy="803562"/>
          </a:xfrm>
          <a:prstGeom prst="rect">
            <a:avLst/>
          </a:prstGeom>
        </p:spPr>
        <p:txBody>
          <a:bodyPr vert="horz" lIns="91425" tIns="91425" rIns="91425" bIns="91425" rtlCol="0" anchor="t" anchorCtr="0">
            <a:normAutofit/>
          </a:bodyPr>
          <a:lstStyle>
            <a:lvl1pPr marL="0" lvl="0" indent="0" algn="l" defTabSz="914400" rtl="0" eaLnBrk="1" latinLnBrk="0" hangingPunct="1">
              <a:lnSpc>
                <a:spcPct val="100000"/>
              </a:lnSpc>
              <a:spcBef>
                <a:spcPts val="0"/>
              </a:spcBef>
              <a:buNone/>
              <a:defRPr sz="3600" b="0" i="0" kern="1200">
                <a:solidFill>
                  <a:schemeClr val="tx2"/>
                </a:solidFill>
                <a:latin typeface="+mj-lt"/>
                <a:ea typeface="+mj-ea"/>
                <a:cs typeface="Arial" panose="020B0604020202020204" pitchFamily="34"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r>
              <a:rPr lang="en-US" dirty="0">
                <a:solidFill>
                  <a:srgbClr val="DB5D00"/>
                </a:solidFill>
              </a:rPr>
              <a:t>Product</a:t>
            </a:r>
            <a:r>
              <a:rPr lang="en-US" dirty="0"/>
              <a:t> </a:t>
            </a:r>
            <a:r>
              <a:rPr lang="en-US" dirty="0">
                <a:solidFill>
                  <a:srgbClr val="DB5D00"/>
                </a:solidFill>
              </a:rPr>
              <a:t>Principles</a:t>
            </a:r>
          </a:p>
        </p:txBody>
      </p:sp>
      <p:graphicFrame>
        <p:nvGraphicFramePr>
          <p:cNvPr id="11" name="Content Placeholder 7">
            <a:extLst>
              <a:ext uri="{FF2B5EF4-FFF2-40B4-BE49-F238E27FC236}">
                <a16:creationId xmlns:a16="http://schemas.microsoft.com/office/drawing/2014/main" id="{EBAB0F2F-7EC4-49B8-84B1-8219AA15597F}"/>
              </a:ext>
            </a:extLst>
          </p:cNvPr>
          <p:cNvGraphicFramePr>
            <a:graphicFrameLocks/>
          </p:cNvGraphicFramePr>
          <p:nvPr>
            <p:extLst>
              <p:ext uri="{D42A27DB-BD31-4B8C-83A1-F6EECF244321}">
                <p14:modId xmlns:p14="http://schemas.microsoft.com/office/powerpoint/2010/main" val="705961020"/>
              </p:ext>
            </p:extLst>
          </p:nvPr>
        </p:nvGraphicFramePr>
        <p:xfrm>
          <a:off x="288758" y="1598613"/>
          <a:ext cx="11507002" cy="4042062"/>
        </p:xfrm>
        <a:graphic>
          <a:graphicData uri="http://schemas.openxmlformats.org/drawingml/2006/table">
            <a:tbl>
              <a:tblPr firstRow="1" bandRow="1">
                <a:tableStyleId>{69012ECD-51FC-41F1-AA8D-1B2483CD663E}</a:tableStyleId>
              </a:tblPr>
              <a:tblGrid>
                <a:gridCol w="5753501">
                  <a:extLst>
                    <a:ext uri="{9D8B030D-6E8A-4147-A177-3AD203B41FA5}">
                      <a16:colId xmlns:a16="http://schemas.microsoft.com/office/drawing/2014/main" val="1962313158"/>
                    </a:ext>
                  </a:extLst>
                </a:gridCol>
                <a:gridCol w="5753501">
                  <a:extLst>
                    <a:ext uri="{9D8B030D-6E8A-4147-A177-3AD203B41FA5}">
                      <a16:colId xmlns:a16="http://schemas.microsoft.com/office/drawing/2014/main" val="1420018755"/>
                    </a:ext>
                  </a:extLst>
                </a:gridCol>
              </a:tblGrid>
              <a:tr h="282497">
                <a:tc>
                  <a:txBody>
                    <a:bodyPr/>
                    <a:lstStyle/>
                    <a:p>
                      <a:pPr marL="0" marR="0" algn="ctr">
                        <a:lnSpc>
                          <a:spcPct val="107000"/>
                        </a:lnSpc>
                        <a:spcBef>
                          <a:spcPts val="0"/>
                        </a:spcBef>
                        <a:spcAft>
                          <a:spcPts val="0"/>
                        </a:spcAft>
                      </a:pPr>
                      <a:r>
                        <a:rPr lang="en-US" sz="3200" dirty="0">
                          <a:effectLst/>
                        </a:rPr>
                        <a:t>Product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3200" dirty="0">
                          <a:effectLst/>
                        </a:rPr>
                        <a:t>Traditional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411587478"/>
                  </a:ext>
                </a:extLst>
              </a:tr>
              <a:tr h="578074">
                <a:tc>
                  <a:txBody>
                    <a:bodyPr/>
                    <a:lstStyle/>
                    <a:p>
                      <a:pPr marL="0" marR="0" algn="ctr">
                        <a:lnSpc>
                          <a:spcPct val="107000"/>
                        </a:lnSpc>
                        <a:spcBef>
                          <a:spcPts val="0"/>
                        </a:spcBef>
                        <a:spcAft>
                          <a:spcPts val="0"/>
                        </a:spcAft>
                      </a:pPr>
                      <a:r>
                        <a:rPr lang="en-US" sz="1800" dirty="0">
                          <a:effectLst/>
                        </a:rPr>
                        <a:t>Direct interaction with stakeholders is essential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Communicate with stakeholders through status reports and regular meetings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37189505"/>
                  </a:ext>
                </a:extLst>
              </a:tr>
              <a:tr h="282497">
                <a:tc>
                  <a:txBody>
                    <a:bodyPr/>
                    <a:lstStyle/>
                    <a:p>
                      <a:pPr marL="0" marR="0" algn="ctr">
                        <a:lnSpc>
                          <a:spcPct val="107000"/>
                        </a:lnSpc>
                        <a:spcBef>
                          <a:spcPts val="0"/>
                        </a:spcBef>
                        <a:spcAft>
                          <a:spcPts val="0"/>
                        </a:spcAft>
                      </a:pPr>
                      <a:r>
                        <a:rPr lang="en-US" sz="1800" dirty="0">
                          <a:effectLst/>
                        </a:rPr>
                        <a:t>Organize around experiences / value streams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Organize around funded and prioritized work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4060280477"/>
                  </a:ext>
                </a:extLst>
              </a:tr>
              <a:tr h="282497">
                <a:tc>
                  <a:txBody>
                    <a:bodyPr/>
                    <a:lstStyle/>
                    <a:p>
                      <a:pPr marL="0" marR="0" algn="ctr">
                        <a:lnSpc>
                          <a:spcPct val="107000"/>
                        </a:lnSpc>
                        <a:spcBef>
                          <a:spcPts val="0"/>
                        </a:spcBef>
                        <a:spcAft>
                          <a:spcPts val="0"/>
                        </a:spcAft>
                      </a:pPr>
                      <a:r>
                        <a:rPr lang="en-US" sz="1800" dirty="0">
                          <a:effectLst/>
                        </a:rPr>
                        <a:t>Measure deliberately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Measure to variations from plan to reduce risk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2584532739"/>
                  </a:ext>
                </a:extLst>
              </a:tr>
              <a:tr h="282497">
                <a:tc>
                  <a:txBody>
                    <a:bodyPr/>
                    <a:lstStyle/>
                    <a:p>
                      <a:pPr marL="0" marR="0" algn="ctr">
                        <a:lnSpc>
                          <a:spcPct val="107000"/>
                        </a:lnSpc>
                        <a:spcBef>
                          <a:spcPts val="0"/>
                        </a:spcBef>
                        <a:spcAft>
                          <a:spcPts val="0"/>
                        </a:spcAft>
                      </a:pPr>
                      <a:r>
                        <a:rPr lang="en-US" sz="1800" dirty="0">
                          <a:effectLst/>
                        </a:rPr>
                        <a:t>Prioritize based on value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Prioritize based on stakeholder requests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735631716"/>
                  </a:ext>
                </a:extLst>
              </a:tr>
              <a:tr h="335861">
                <a:tc>
                  <a:txBody>
                    <a:bodyPr/>
                    <a:lstStyle/>
                    <a:p>
                      <a:pPr marL="0" marR="0" algn="ctr">
                        <a:lnSpc>
                          <a:spcPct val="107000"/>
                        </a:lnSpc>
                        <a:spcBef>
                          <a:spcPts val="0"/>
                        </a:spcBef>
                        <a:spcAft>
                          <a:spcPts val="0"/>
                        </a:spcAft>
                      </a:pPr>
                      <a:r>
                        <a:rPr lang="en-US" sz="1800" dirty="0">
                          <a:effectLst/>
                        </a:rPr>
                        <a:t>Build as little as possible to achieve outcomes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Build what is requested by customers and agreed upon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868287156"/>
                  </a:ext>
                </a:extLst>
              </a:tr>
              <a:tr h="282497">
                <a:tc>
                  <a:txBody>
                    <a:bodyPr/>
                    <a:lstStyle/>
                    <a:p>
                      <a:pPr marL="0" marR="0" algn="ctr">
                        <a:lnSpc>
                          <a:spcPct val="107000"/>
                        </a:lnSpc>
                        <a:spcBef>
                          <a:spcPts val="0"/>
                        </a:spcBef>
                        <a:spcAft>
                          <a:spcPts val="0"/>
                        </a:spcAft>
                      </a:pPr>
                      <a:r>
                        <a:rPr lang="en-US" sz="1800" dirty="0">
                          <a:effectLst/>
                        </a:rPr>
                        <a:t>Assume you are wrong until proven otherwise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Adhere to artifacts and stick to plan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495882872"/>
                  </a:ext>
                </a:extLst>
              </a:tr>
              <a:tr h="578074">
                <a:tc>
                  <a:txBody>
                    <a:bodyPr/>
                    <a:lstStyle/>
                    <a:p>
                      <a:pPr marL="0" marR="0" algn="ctr">
                        <a:lnSpc>
                          <a:spcPct val="107000"/>
                        </a:lnSpc>
                        <a:spcBef>
                          <a:spcPts val="0"/>
                        </a:spcBef>
                        <a:spcAft>
                          <a:spcPts val="0"/>
                        </a:spcAft>
                      </a:pPr>
                      <a:r>
                        <a:rPr lang="en-US" sz="1800" dirty="0">
                          <a:effectLst/>
                        </a:rPr>
                        <a:t>Flexibility is necessary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Build whatever is necessary to complete plan and accomplish the delivery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549053462"/>
                  </a:ext>
                </a:extLst>
              </a:tr>
              <a:tr h="346437">
                <a:tc>
                  <a:txBody>
                    <a:bodyPr/>
                    <a:lstStyle/>
                    <a:p>
                      <a:pPr marL="0" marR="0" algn="ctr">
                        <a:lnSpc>
                          <a:spcPct val="107000"/>
                        </a:lnSpc>
                        <a:spcBef>
                          <a:spcPts val="0"/>
                        </a:spcBef>
                        <a:spcAft>
                          <a:spcPts val="0"/>
                        </a:spcAft>
                      </a:pPr>
                      <a:r>
                        <a:rPr lang="en-US" sz="1800" dirty="0">
                          <a:effectLst/>
                        </a:rPr>
                        <a:t>Experiments are the best way to reduce risk</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Manage risk by limiting change and avoiding unknowns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909806805"/>
                  </a:ext>
                </a:extLst>
              </a:tr>
              <a:tr h="578074">
                <a:tc>
                  <a:txBody>
                    <a:bodyPr/>
                    <a:lstStyle/>
                    <a:p>
                      <a:pPr marL="0" marR="0" algn="ctr">
                        <a:lnSpc>
                          <a:spcPct val="107000"/>
                        </a:lnSpc>
                        <a:spcBef>
                          <a:spcPts val="0"/>
                        </a:spcBef>
                        <a:spcAft>
                          <a:spcPts val="0"/>
                        </a:spcAft>
                      </a:pPr>
                      <a:r>
                        <a:rPr lang="en-US" sz="1800" dirty="0">
                          <a:effectLst/>
                        </a:rPr>
                        <a:t>Shared understanding accelerates learning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Define responsibilities and hold each other to those responsibilities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236333440"/>
                  </a:ext>
                </a:extLst>
              </a:tr>
            </a:tbl>
          </a:graphicData>
        </a:graphic>
      </p:graphicFrame>
      <p:sp>
        <p:nvSpPr>
          <p:cNvPr id="12" name="TextBox 11">
            <a:extLst>
              <a:ext uri="{FF2B5EF4-FFF2-40B4-BE49-F238E27FC236}">
                <a16:creationId xmlns:a16="http://schemas.microsoft.com/office/drawing/2014/main" id="{946728D3-F543-46DB-8FE1-8E6ACA626CA6}"/>
              </a:ext>
            </a:extLst>
          </p:cNvPr>
          <p:cNvSpPr txBox="1"/>
          <p:nvPr/>
        </p:nvSpPr>
        <p:spPr>
          <a:xfrm>
            <a:off x="288758" y="6448922"/>
            <a:ext cx="3465095" cy="369332"/>
          </a:xfrm>
          <a:prstGeom prst="rect">
            <a:avLst/>
          </a:prstGeom>
          <a:noFill/>
        </p:spPr>
        <p:txBody>
          <a:bodyPr wrap="square" rtlCol="0">
            <a:spAutoFit/>
          </a:bodyPr>
          <a:lstStyle/>
          <a:p>
            <a:r>
              <a:rPr lang="en-US" dirty="0"/>
              <a:t>From Target Product training</a:t>
            </a:r>
          </a:p>
        </p:txBody>
      </p:sp>
    </p:spTree>
    <p:extLst>
      <p:ext uri="{BB962C8B-B14F-4D97-AF65-F5344CB8AC3E}">
        <p14:creationId xmlns:p14="http://schemas.microsoft.com/office/powerpoint/2010/main" val="49433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8D0E73-FAB3-4962-AAE3-CB94A1F85E27}"/>
              </a:ext>
            </a:extLst>
          </p:cNvPr>
          <p:cNvPicPr>
            <a:picLocks noChangeAspect="1"/>
          </p:cNvPicPr>
          <p:nvPr/>
        </p:nvPicPr>
        <p:blipFill>
          <a:blip r:embed="rId3"/>
          <a:stretch>
            <a:fillRect/>
          </a:stretch>
        </p:blipFill>
        <p:spPr>
          <a:xfrm>
            <a:off x="0" y="0"/>
            <a:ext cx="12965497" cy="369332"/>
          </a:xfrm>
          <a:prstGeom prst="rect">
            <a:avLst/>
          </a:prstGeom>
        </p:spPr>
      </p:pic>
      <p:sp>
        <p:nvSpPr>
          <p:cNvPr id="7" name="Title 2">
            <a:extLst>
              <a:ext uri="{FF2B5EF4-FFF2-40B4-BE49-F238E27FC236}">
                <a16:creationId xmlns:a16="http://schemas.microsoft.com/office/drawing/2014/main" id="{F48D422E-FC5C-42A8-90EC-EF579DB5FB76}"/>
              </a:ext>
            </a:extLst>
          </p:cNvPr>
          <p:cNvSpPr txBox="1">
            <a:spLocks/>
          </p:cNvSpPr>
          <p:nvPr/>
        </p:nvSpPr>
        <p:spPr>
          <a:xfrm>
            <a:off x="1268962" y="378192"/>
            <a:ext cx="9619861" cy="803562"/>
          </a:xfrm>
          <a:prstGeom prst="rect">
            <a:avLst/>
          </a:prstGeom>
        </p:spPr>
        <p:txBody>
          <a:bodyPr vert="horz" lIns="91425" tIns="91425" rIns="91425" bIns="91425" rtlCol="0" anchor="t" anchorCtr="0">
            <a:normAutofit/>
          </a:bodyPr>
          <a:lstStyle>
            <a:lvl1pPr marL="0" lvl="0" indent="0" algn="l" defTabSz="914400" rtl="0" eaLnBrk="1" latinLnBrk="0" hangingPunct="1">
              <a:lnSpc>
                <a:spcPct val="100000"/>
              </a:lnSpc>
              <a:spcBef>
                <a:spcPts val="0"/>
              </a:spcBef>
              <a:buNone/>
              <a:defRPr sz="3600" b="0" i="0" kern="1200">
                <a:solidFill>
                  <a:schemeClr val="tx2"/>
                </a:solidFill>
                <a:latin typeface="+mj-lt"/>
                <a:ea typeface="+mj-ea"/>
                <a:cs typeface="Arial" panose="020B0604020202020204" pitchFamily="34"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r>
              <a:rPr lang="en-US" dirty="0">
                <a:solidFill>
                  <a:srgbClr val="DB5D00"/>
                </a:solidFill>
              </a:rPr>
              <a:t>Characteristics of a Product Team</a:t>
            </a:r>
          </a:p>
        </p:txBody>
      </p:sp>
      <p:graphicFrame>
        <p:nvGraphicFramePr>
          <p:cNvPr id="8" name="Diagram 7">
            <a:extLst>
              <a:ext uri="{FF2B5EF4-FFF2-40B4-BE49-F238E27FC236}">
                <a16:creationId xmlns:a16="http://schemas.microsoft.com/office/drawing/2014/main" id="{38EDDCF6-4CBA-4A90-9DFA-B694AED906BB}"/>
              </a:ext>
            </a:extLst>
          </p:cNvPr>
          <p:cNvGraphicFramePr/>
          <p:nvPr>
            <p:extLst>
              <p:ext uri="{D42A27DB-BD31-4B8C-83A1-F6EECF244321}">
                <p14:modId xmlns:p14="http://schemas.microsoft.com/office/powerpoint/2010/main" val="315546183"/>
              </p:ext>
            </p:extLst>
          </p:nvPr>
        </p:nvGraphicFramePr>
        <p:xfrm>
          <a:off x="1667588" y="1075513"/>
          <a:ext cx="885682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079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403095-02E7-40CE-B4AC-858F32CE18A1}"/>
              </a:ext>
            </a:extLst>
          </p:cNvPr>
          <p:cNvSpPr>
            <a:spLocks noGrp="1"/>
          </p:cNvSpPr>
          <p:nvPr>
            <p:ph type="title"/>
          </p:nvPr>
        </p:nvSpPr>
        <p:spPr/>
        <p:txBody>
          <a:bodyPr/>
          <a:lstStyle/>
          <a:p>
            <a:r>
              <a:rPr lang="en-US" dirty="0"/>
              <a:t>Product Lifecycle</a:t>
            </a:r>
          </a:p>
        </p:txBody>
      </p:sp>
      <p:pic>
        <p:nvPicPr>
          <p:cNvPr id="5" name="Picture 4">
            <a:extLst>
              <a:ext uri="{FF2B5EF4-FFF2-40B4-BE49-F238E27FC236}">
                <a16:creationId xmlns:a16="http://schemas.microsoft.com/office/drawing/2014/main" id="{2957E253-7851-477D-A9C9-DB1476697F06}"/>
              </a:ext>
            </a:extLst>
          </p:cNvPr>
          <p:cNvPicPr>
            <a:picLocks noChangeAspect="1"/>
          </p:cNvPicPr>
          <p:nvPr/>
        </p:nvPicPr>
        <p:blipFill>
          <a:blip r:embed="rId3"/>
          <a:stretch>
            <a:fillRect/>
          </a:stretch>
        </p:blipFill>
        <p:spPr>
          <a:xfrm>
            <a:off x="4245430" y="940455"/>
            <a:ext cx="7631136" cy="4712225"/>
          </a:xfrm>
          <a:prstGeom prst="rect">
            <a:avLst/>
          </a:prstGeom>
          <a:noFill/>
        </p:spPr>
      </p:pic>
    </p:spTree>
    <p:extLst>
      <p:ext uri="{BB962C8B-B14F-4D97-AF65-F5344CB8AC3E}">
        <p14:creationId xmlns:p14="http://schemas.microsoft.com/office/powerpoint/2010/main" val="849021303"/>
      </p:ext>
    </p:extLst>
  </p:cSld>
  <p:clrMapOvr>
    <a:masterClrMapping/>
  </p:clrMapOvr>
</p:sld>
</file>

<file path=ppt/theme/theme1.xml><?xml version="1.0" encoding="utf-8"?>
<a:theme xmlns:a="http://schemas.openxmlformats.org/drawingml/2006/main" name="IIBA Theme-rev3">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ack">
      <a:majorFont>
        <a:latin typeface="Roboto Condensed"/>
        <a:ea typeface=""/>
        <a:cs typeface=""/>
      </a:majorFont>
      <a:minorFont>
        <a:latin typeface="IBM Plex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 Theme-rev3" id="{8C14A318-3BB3-4C33-A26C-5A74B39CE2C0}" vid="{E073CC98-3CDC-4E98-844C-25A1DCEB0890}"/>
    </a:ext>
  </a:extLst>
</a:theme>
</file>

<file path=ppt/theme/theme2.xml><?xml version="1.0" encoding="utf-8"?>
<a:theme xmlns:a="http://schemas.openxmlformats.org/drawingml/2006/main" name="1_IIBA Theme-rev3">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ack">
      <a:majorFont>
        <a:latin typeface="Roboto Condensed"/>
        <a:ea typeface=""/>
        <a:cs typeface=""/>
      </a:majorFont>
      <a:minorFont>
        <a:latin typeface="IBM Plex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 Theme-rev3" id="{8C14A318-3BB3-4C33-A26C-5A74B39CE2C0}" vid="{E073CC98-3CDC-4E98-844C-25A1DCEB08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D49D4486A304499D4C41EB13288EEC" ma:contentTypeVersion="13" ma:contentTypeDescription="Create a new document." ma:contentTypeScope="" ma:versionID="889670d45989343751baf8a245c1009b">
  <xsd:schema xmlns:xsd="http://www.w3.org/2001/XMLSchema" xmlns:xs="http://www.w3.org/2001/XMLSchema" xmlns:p="http://schemas.microsoft.com/office/2006/metadata/properties" xmlns:ns3="23a3602f-b22d-40d0-bee5-1f7de09912ce" xmlns:ns4="6a36d32c-908f-4625-81c0-f67b74c78e5c" targetNamespace="http://schemas.microsoft.com/office/2006/metadata/properties" ma:root="true" ma:fieldsID="4393a8ae1228b309d9989d3f28d67952" ns3:_="" ns4:_="">
    <xsd:import namespace="23a3602f-b22d-40d0-bee5-1f7de09912ce"/>
    <xsd:import namespace="6a36d32c-908f-4625-81c0-f67b74c78e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3602f-b22d-40d0-bee5-1f7de09912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36d32c-908f-4625-81c0-f67b74c78e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E3E9EE-CEC6-48C2-960E-DF9A132448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DBDC949-E5E1-4551-8892-C660698E0457}">
  <ds:schemaRefs>
    <ds:schemaRef ds:uri="23a3602f-b22d-40d0-bee5-1f7de09912ce"/>
    <ds:schemaRef ds:uri="6a36d32c-908f-4625-81c0-f67b74c78e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203818-B4F9-4B4B-8526-BEFA0D543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21805</TotalTime>
  <Words>1188</Words>
  <Application>Microsoft Office PowerPoint</Application>
  <PresentationFormat>Widescreen</PresentationFormat>
  <Paragraphs>240</Paragraphs>
  <Slides>20</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Georgia</vt:lpstr>
      <vt:lpstr>IBM Plex Sans Medium</vt:lpstr>
      <vt:lpstr>Nunito Sans</vt:lpstr>
      <vt:lpstr>Roboto Condensed</vt:lpstr>
      <vt:lpstr>Trebuchet MS</vt:lpstr>
      <vt:lpstr>Wingdings</vt:lpstr>
      <vt:lpstr>IIBA Theme-rev3</vt:lpstr>
      <vt:lpstr>1_IIBA Theme-rev3</vt:lpstr>
      <vt:lpstr>What’s Product Ownership All About?      May 10, 2021</vt:lpstr>
      <vt:lpstr>Speaker Introduction        </vt:lpstr>
      <vt:lpstr>Poll Questions</vt:lpstr>
      <vt:lpstr>What’s Product Ownership All About?</vt:lpstr>
      <vt:lpstr>Why Focus on Products?</vt:lpstr>
      <vt:lpstr>PowerPoint Presentation</vt:lpstr>
      <vt:lpstr>PowerPoint Presentation</vt:lpstr>
      <vt:lpstr>PowerPoint Presentation</vt:lpstr>
      <vt:lpstr>Product Lifecycle</vt:lpstr>
      <vt:lpstr>Scrum Team Accountabilities</vt:lpstr>
      <vt:lpstr>Leave Job Titles Behind</vt:lpstr>
      <vt:lpstr>BA &amp; PO Focus Areas</vt:lpstr>
      <vt:lpstr>Business Analysis &amp; Product Ownership</vt:lpstr>
      <vt:lpstr>BA &amp; PO Techniques</vt:lpstr>
      <vt:lpstr>More BA &amp; PO Techniques</vt:lpstr>
      <vt:lpstr>7 Principles of Agile Business Analysis</vt:lpstr>
      <vt:lpstr>Product Ownership Analysis Framework</vt:lpstr>
      <vt:lpstr>        </vt:lpstr>
      <vt:lpstr>Interested in Product Ownership?        Uncover the framework, context, techniques, and competencies that can give you an advantage.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Tiffani Iacolino</dc:creator>
  <cp:lastModifiedBy>Emily M Midgley</cp:lastModifiedBy>
  <cp:revision>15</cp:revision>
  <dcterms:created xsi:type="dcterms:W3CDTF">2020-11-10T21:52:08Z</dcterms:created>
  <dcterms:modified xsi:type="dcterms:W3CDTF">2021-05-10T20:17:45Z</dcterms:modified>
</cp:coreProperties>
</file>